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-96" y="-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637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26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35586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070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05714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952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076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22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26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23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06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70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506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268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67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6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55236-131D-4235-B7AB-DC6466E16DD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9DBCA69-0AFF-4A07-866D-E4391697E7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34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04716"/>
            <a:ext cx="7766936" cy="1555845"/>
          </a:xfrm>
        </p:spPr>
        <p:txBody>
          <a:bodyPr/>
          <a:lstStyle/>
          <a:p>
            <a:r>
              <a:rPr lang="ru-RU" sz="8800" i="1" dirty="0" smtClean="0"/>
              <a:t>День Матери.</a:t>
            </a:r>
            <a:endParaRPr lang="ru-RU" sz="8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6641" y="1665028"/>
            <a:ext cx="7664229" cy="51929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81322" y="3677478"/>
            <a:ext cx="24251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Теребейкина</a:t>
            </a:r>
            <a:r>
              <a:rPr lang="ru-RU" dirty="0" smtClean="0"/>
              <a:t> Е.Г., классный руководитель 7-б класса</a:t>
            </a:r>
          </a:p>
          <a:p>
            <a:r>
              <a:rPr lang="ru-RU" dirty="0" smtClean="0"/>
              <a:t>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СОШ№1»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8780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3495" y="0"/>
            <a:ext cx="7879812" cy="6701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400698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534"/>
            <a:ext cx="9274002" cy="764275"/>
          </a:xfrm>
        </p:spPr>
        <p:txBody>
          <a:bodyPr>
            <a:normAutofit/>
          </a:bodyPr>
          <a:lstStyle/>
          <a:p>
            <a:r>
              <a:rPr lang="ru-RU" i="1" dirty="0" smtClean="0"/>
              <a:t>Сочинение для любимых наших мам!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9809"/>
            <a:ext cx="9274002" cy="5181553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Мама-это первое слово ребёнка. А сколько тепла, заботы, любви наполняют это слово. Мама дала нам жизнь! Нелёгкий труд ложится на мамины плечи: работа, хлопоты по дому, а главное- воспитание детей. Любая мать хочет, чтобы её ребёнок стал настоящим человеком. Без мамы этот мир был бы не интересным, скучным, потому что мама-это солнышко, которое светит нам каждый день .Мама- это СВЯТОЕ!!!!!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4002" y="4900114"/>
            <a:ext cx="2619375" cy="1752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8166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274002" y="1"/>
            <a:ext cx="7471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444038" y="2183"/>
            <a:ext cx="55562" cy="41671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4567" y="293427"/>
            <a:ext cx="9144000" cy="65645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7755" y="3316406"/>
            <a:ext cx="3994245" cy="3541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4567" y="5669257"/>
            <a:ext cx="1674126" cy="1188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5117" y="4312692"/>
            <a:ext cx="3978322" cy="2256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2874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301" y="736980"/>
            <a:ext cx="5432124" cy="5759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47"/>
          <a:stretch/>
        </p:blipFill>
        <p:spPr>
          <a:xfrm>
            <a:off x="6428095" y="2292824"/>
            <a:ext cx="5125083" cy="38213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6746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82389"/>
            <a:ext cx="8596668" cy="5358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/>
              <a:t>Много мам на белом </a:t>
            </a:r>
            <a:r>
              <a:rPr lang="ru-RU" sz="2800" i="1" dirty="0" smtClean="0"/>
              <a:t>свете,</a:t>
            </a:r>
          </a:p>
          <a:p>
            <a:pPr marL="0" indent="0">
              <a:buNone/>
            </a:pPr>
            <a:r>
              <a:rPr lang="ru-RU" sz="2800" i="1" dirty="0"/>
              <a:t>Всей душой их любят дети,</a:t>
            </a:r>
          </a:p>
          <a:p>
            <a:pPr marL="0" indent="0">
              <a:buNone/>
            </a:pPr>
            <a:r>
              <a:rPr lang="ru-RU" sz="2800" i="1" dirty="0" smtClean="0"/>
              <a:t>Только </a:t>
            </a:r>
            <a:r>
              <a:rPr lang="ru-RU" sz="2800" i="1" dirty="0"/>
              <a:t>мама есть одна,</a:t>
            </a:r>
          </a:p>
          <a:p>
            <a:pPr marL="0" indent="0">
              <a:buNone/>
            </a:pPr>
            <a:r>
              <a:rPr lang="ru-RU" sz="2800" i="1" dirty="0"/>
              <a:t>Всех дороже мне она.</a:t>
            </a:r>
          </a:p>
          <a:p>
            <a:pPr marL="0" indent="0">
              <a:buNone/>
            </a:pPr>
            <a:r>
              <a:rPr lang="ru-RU" sz="2800" i="1" dirty="0"/>
              <a:t>Кто она? Отвечу я:</a:t>
            </a:r>
          </a:p>
          <a:p>
            <a:pPr marL="0" indent="0">
              <a:buNone/>
            </a:pPr>
            <a:r>
              <a:rPr lang="ru-RU" sz="2800" i="1" dirty="0"/>
              <a:t>Это мамочка </a:t>
            </a:r>
            <a:r>
              <a:rPr lang="ru-RU" sz="2800" i="1" dirty="0" smtClean="0"/>
              <a:t>моя!</a:t>
            </a:r>
            <a:endParaRPr lang="ru-RU" sz="2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3716" y="151240"/>
            <a:ext cx="4804010" cy="51656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9906" y="4298288"/>
            <a:ext cx="3716243" cy="2274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5886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4107"/>
          </a:xfrm>
        </p:spPr>
        <p:txBody>
          <a:bodyPr>
            <a:noAutofit/>
          </a:bodyPr>
          <a:lstStyle/>
          <a:p>
            <a:r>
              <a:rPr lang="ru-RU" sz="4800" i="1" dirty="0" smtClean="0"/>
              <a:t>О празднике.</a:t>
            </a:r>
            <a:endParaRPr lang="ru-RU" sz="4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1127"/>
            <a:ext cx="8596668" cy="4690235"/>
          </a:xfrm>
        </p:spPr>
        <p:txBody>
          <a:bodyPr>
            <a:noAutofit/>
          </a:bodyPr>
          <a:lstStyle/>
          <a:p>
            <a:r>
              <a:rPr lang="ru-RU" sz="3200" i="1" dirty="0"/>
              <a:t>Нет, наверное, ни одной страны, где бы не отмечался День матери. В России День матери стали отмечать сравнительно недавно 30 января 1998 </a:t>
            </a:r>
            <a:r>
              <a:rPr lang="ru-RU" sz="3200" i="1" dirty="0" smtClean="0"/>
              <a:t>года. Из поколения </a:t>
            </a:r>
            <a:r>
              <a:rPr lang="ru-RU" sz="3200" i="1" dirty="0"/>
              <a:t>в поколение для каждого человека мама — самый главный человек в жизни. Становясь матерью, женщина открывает в себе лучшие качества: доброту, любовь, заботу, терпение и самопожертвование.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6577" y="4176215"/>
            <a:ext cx="3306241" cy="24497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51973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941696"/>
          </a:xfrm>
        </p:spPr>
        <p:txBody>
          <a:bodyPr>
            <a:noAutofit/>
          </a:bodyPr>
          <a:lstStyle/>
          <a:p>
            <a:r>
              <a:rPr lang="ru-RU" sz="8000" i="1" dirty="0" smtClean="0"/>
              <a:t>Мама.</a:t>
            </a:r>
            <a:endParaRPr lang="ru-RU" sz="80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1050878"/>
            <a:ext cx="9121759" cy="5807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7936" y="0"/>
            <a:ext cx="3284064" cy="2223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433" y="4831306"/>
            <a:ext cx="2497540" cy="19243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23839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8504" y="641918"/>
            <a:ext cx="7454900" cy="55911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641917"/>
            <a:ext cx="5695666" cy="55911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3000" y="4427749"/>
            <a:ext cx="3340404" cy="1914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73472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269242"/>
          </a:xfrm>
        </p:spPr>
        <p:txBody>
          <a:bodyPr>
            <a:noAutofit/>
          </a:bodyPr>
          <a:lstStyle/>
          <a:p>
            <a:r>
              <a:rPr lang="ru-RU" sz="5400" i="1" dirty="0" smtClean="0"/>
              <a:t>Самые красивые…</a:t>
            </a:r>
            <a:endParaRPr lang="ru-RU" sz="54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172" y="1710211"/>
            <a:ext cx="5175249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DSC018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3918" y="2470069"/>
            <a:ext cx="5697641" cy="4031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91544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" y="427323"/>
            <a:ext cx="10350675" cy="1073931"/>
          </a:xfrm>
        </p:spPr>
        <p:txBody>
          <a:bodyPr>
            <a:normAutofit/>
          </a:bodyPr>
          <a:lstStyle/>
          <a:p>
            <a:r>
              <a:rPr lang="ru-RU" sz="6000" i="1" dirty="0" smtClean="0"/>
              <a:t>Самые добрые...</a:t>
            </a:r>
            <a:endParaRPr lang="ru-RU" sz="60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827" y="1310185"/>
            <a:ext cx="3976639" cy="5547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973" y="1840519"/>
            <a:ext cx="5974884" cy="46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8685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724" y="95534"/>
            <a:ext cx="8596668" cy="1946301"/>
          </a:xfrm>
        </p:spPr>
        <p:txBody>
          <a:bodyPr>
            <a:normAutofit/>
          </a:bodyPr>
          <a:lstStyle/>
          <a:p>
            <a:r>
              <a:rPr lang="ru-RU" sz="6000" i="1" dirty="0" smtClean="0"/>
              <a:t>Самые милые…</a:t>
            </a:r>
            <a:endParaRPr lang="ru-RU" sz="60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8991" y="1282891"/>
            <a:ext cx="4067067" cy="5575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Documents and Settings\Учитель\Рабочий стол\Screenshot_2014-11-29-13-52-2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435" y="1760517"/>
            <a:ext cx="6590806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63675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132764"/>
          </a:xfrm>
        </p:spPr>
        <p:txBody>
          <a:bodyPr>
            <a:normAutofit/>
          </a:bodyPr>
          <a:lstStyle/>
          <a:p>
            <a:r>
              <a:rPr lang="ru-RU" sz="4400" i="1" dirty="0" smtClean="0"/>
              <a:t>Самые заботливые!</a:t>
            </a:r>
            <a:endParaRPr lang="ru-RU" sz="44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647" t="50349"/>
          <a:stretch/>
        </p:blipFill>
        <p:spPr>
          <a:xfrm>
            <a:off x="7833815" y="3350529"/>
            <a:ext cx="3598460" cy="3405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509" y="1037230"/>
            <a:ext cx="5949539" cy="52134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7662" y="961806"/>
            <a:ext cx="6531549" cy="52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760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487</TotalTime>
  <Words>213</Words>
  <Application>Microsoft Office PowerPoint</Application>
  <PresentationFormat>Произвольный</PresentationFormat>
  <Paragraphs>18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День Матери.</vt:lpstr>
      <vt:lpstr>Слайд 2</vt:lpstr>
      <vt:lpstr>О празднике.</vt:lpstr>
      <vt:lpstr>Мама.</vt:lpstr>
      <vt:lpstr>Слайд 5</vt:lpstr>
      <vt:lpstr>Самые красивые…</vt:lpstr>
      <vt:lpstr>Самые добрые...</vt:lpstr>
      <vt:lpstr>Самые милые…</vt:lpstr>
      <vt:lpstr>Самые заботливые!</vt:lpstr>
      <vt:lpstr>Слайд 10</vt:lpstr>
      <vt:lpstr>Сочинение для любимых наших мам!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</dc:title>
  <dc:creator>admin</dc:creator>
  <cp:lastModifiedBy>Учитель</cp:lastModifiedBy>
  <cp:revision>16</cp:revision>
  <dcterms:created xsi:type="dcterms:W3CDTF">2014-11-27T10:35:21Z</dcterms:created>
  <dcterms:modified xsi:type="dcterms:W3CDTF">2015-01-14T13:44:53Z</dcterms:modified>
</cp:coreProperties>
</file>