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73" r:id="rId3"/>
    <p:sldId id="257" r:id="rId4"/>
    <p:sldId id="274" r:id="rId5"/>
    <p:sldId id="258" r:id="rId6"/>
    <p:sldId id="275" r:id="rId7"/>
    <p:sldId id="259" r:id="rId8"/>
    <p:sldId id="276" r:id="rId9"/>
    <p:sldId id="262" r:id="rId10"/>
    <p:sldId id="277" r:id="rId11"/>
    <p:sldId id="261" r:id="rId12"/>
    <p:sldId id="265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5786" y="1285860"/>
            <a:ext cx="7772400" cy="1470025"/>
          </a:xfrm>
        </p:spPr>
        <p:txBody>
          <a:bodyPr/>
          <a:lstStyle>
            <a:lvl1pPr>
              <a:defRPr lang="en-US" sz="4400" kern="12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60007" dist="368300" dir="786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290" y="3357562"/>
            <a:ext cx="6400800" cy="1752600"/>
          </a:xfrm>
          <a:noFill/>
        </p:spPr>
        <p:txBody>
          <a:bodyPr>
            <a:scene3d>
              <a:camera prst="perspectiveRelaxedModerately"/>
              <a:lightRig rig="threePt" dir="t"/>
            </a:scene3d>
            <a:sp3d/>
          </a:bodyPr>
          <a:lstStyle>
            <a:lvl1pPr marL="0" indent="0" algn="ctr">
              <a:buNone/>
              <a:defRPr>
                <a:solidFill>
                  <a:srgbClr val="E97D2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2AE90-29C5-4627-8760-50F63E2E9247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327A9-8F10-4CCC-8C59-AE8ABA1DCC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2AE90-29C5-4627-8760-50F63E2E9247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327A9-8F10-4CCC-8C59-AE8ABA1DCC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3071810"/>
            <a:ext cx="7772400" cy="1362075"/>
          </a:xfrm>
        </p:spPr>
        <p:txBody>
          <a:bodyPr anchor="t"/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4400" kern="1200" dirty="0">
                <a:solidFill>
                  <a:schemeClr val="accent6">
                    <a:lumMod val="50000"/>
                  </a:schemeClr>
                </a:solidFill>
                <a:effectLst>
                  <a:outerShdw blurRad="60007" dist="368300" dir="786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158" y="157161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2AE90-29C5-4627-8760-50F63E2E9247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327A9-8F10-4CCC-8C59-AE8ABA1DCC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2AE90-29C5-4627-8760-50F63E2E9247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327A9-8F10-4CCC-8C59-AE8ABA1DCC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4A9FE-7C61-4399-9893-2E9ECD289D10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36C07-AE1E-4835-90B5-63C152D7E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4A9FE-7C61-4399-9893-2E9ECD289D10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36C07-AE1E-4835-90B5-63C152D7E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2AE90-29C5-4627-8760-50F63E2E9247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327A9-8F10-4CCC-8C59-AE8ABA1DCC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4A9FE-7C61-4399-9893-2E9ECD289D10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36C07-AE1E-4835-90B5-63C152D7E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2AE90-29C5-4627-8760-50F63E2E9247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327A9-8F10-4CCC-8C59-AE8ABA1DCC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C4A9FE-7C61-4399-9893-2E9ECD289D10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36C07-AE1E-4835-90B5-63C152D7E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</p:sldLayoutIdLst>
  <p:txStyles>
    <p:titleStyle>
      <a:lvl1pPr algn="ctr" defTabSz="914400" rtl="0" eaLnBrk="1" latinLnBrk="0" hangingPunct="1">
        <a:spcBef>
          <a:spcPct val="0"/>
        </a:spcBef>
        <a:buNone/>
        <a:defRPr lang="ru-RU" sz="4400" kern="1200" dirty="0">
          <a:solidFill>
            <a:schemeClr val="accent6">
              <a:lumMod val="50000"/>
            </a:schemeClr>
          </a:solidFill>
          <a:effectLst>
            <a:outerShdw blurRad="60007" dist="368300" dir="7860000" sy="30000" kx="1300200" algn="ctr" rotWithShape="0">
              <a:prstClr val="black">
                <a:alpha val="32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>
            <a:lumMod val="50000"/>
          </a:schemeClr>
        </a:buClr>
        <a:buFontTx/>
        <a:buBlip>
          <a:blip r:embed="rId12"/>
        </a:buBlip>
        <a:defRPr sz="3200" kern="1200">
          <a:solidFill>
            <a:srgbClr val="E97D23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>
            <a:lumMod val="50000"/>
          </a:schemeClr>
        </a:buClr>
        <a:buFontTx/>
        <a:buBlip>
          <a:blip r:embed="rId12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>
            <a:lumMod val="50000"/>
          </a:schemeClr>
        </a:buClr>
        <a:buFontTx/>
        <a:buBlip>
          <a:blip r:embed="rId12"/>
        </a:buBlip>
        <a:defRPr sz="240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>
            <a:lumMod val="50000"/>
          </a:schemeClr>
        </a:buClr>
        <a:buFontTx/>
        <a:buBlip>
          <a:blip r:embed="rId12"/>
        </a:buBlip>
        <a:defRPr sz="20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>
            <a:lumMod val="50000"/>
          </a:schemeClr>
        </a:buClr>
        <a:buFontTx/>
        <a:buBlip>
          <a:blip r:embed="rId12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332657"/>
            <a:ext cx="7772400" cy="1512168"/>
          </a:xfrm>
        </p:spPr>
        <p:txBody>
          <a:bodyPr/>
          <a:lstStyle/>
          <a:p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abic Typesetting" pitchFamily="66" charset="-78"/>
              </a:rPr>
              <a:t>Город Нелидово.</a:t>
            </a:r>
            <a:endParaRPr lang="ru-RU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abic Typesetting" pitchFamily="66" charset="-78"/>
            </a:endParaRPr>
          </a:p>
        </p:txBody>
      </p:sp>
      <p:pic>
        <p:nvPicPr>
          <p:cNvPr id="6" name="Рисунок 5" descr="pic110249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916832"/>
            <a:ext cx="6012160" cy="450912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572263" y="3244334"/>
            <a:ext cx="211659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Подготовила: </a:t>
            </a:r>
            <a:r>
              <a:rPr lang="ru-RU" dirty="0" err="1" smtClean="0"/>
              <a:t>Теребейкина</a:t>
            </a:r>
            <a:r>
              <a:rPr lang="ru-RU" dirty="0" smtClean="0"/>
              <a:t> Е.Г.,</a:t>
            </a:r>
          </a:p>
          <a:p>
            <a:r>
              <a:rPr lang="ru-RU" dirty="0" smtClean="0"/>
              <a:t>у</a:t>
            </a:r>
            <a:r>
              <a:rPr lang="ru-RU" dirty="0" smtClean="0"/>
              <a:t>читель географии МОУ «</a:t>
            </a:r>
            <a:r>
              <a:rPr lang="ru-RU" dirty="0" err="1" smtClean="0"/>
              <a:t>Жарковская</a:t>
            </a:r>
            <a:r>
              <a:rPr lang="ru-RU" dirty="0" smtClean="0"/>
              <a:t> СОШ№1»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63127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96752"/>
            <a:ext cx="7740352" cy="5661248"/>
          </a:xfrm>
        </p:spPr>
        <p:txBody>
          <a:bodyPr/>
          <a:lstStyle/>
          <a:p>
            <a:r>
              <a:rPr lang="ru-RU" sz="2000" b="1" dirty="0" smtClean="0">
                <a:latin typeface="Arial Black" pitchFamily="34" charset="0"/>
                <a:cs typeface="Aharoni" pitchFamily="2" charset="-79"/>
              </a:rPr>
              <a:t>11 сентября 1900 года на карте России появилась железнодорожная станция четвёртого класса Нелидово, основным назначением которой было обслуживать уездный город Белый, расположенный в 50 км южнее. Своим названием станция обязана старинному дворянскому роду Нелидовых. Станция и посёлок Нелидово с 24 марта 1949 года стали городом. Во время Великой Отечественной войны в результате боевых действий посёлок был разрушен, в первые послевоенные годы полностью восстановлен. В 1949 году Нелидово был присвоен статус города. В течение последующих десятилетий Нелидово превратился в крупный промышленный центр. В 1964 году в честь города была названа улица в Москве. В городе и его окрестностях до 1996 года действовали угольные шахты Подмосковного угольного бассейна.</a:t>
            </a:r>
            <a:endParaRPr lang="ru-RU" sz="1800" b="1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55776" y="1"/>
            <a:ext cx="5573782" cy="76470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+mj-lt"/>
              </a:rPr>
              <a:t>История города.</a:t>
            </a:r>
            <a:endParaRPr lang="ru-RU" sz="3600" b="1" dirty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5616624" cy="692696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Достопримечательности.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nel-1b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74" r="74"/>
          <a:stretch>
            <a:fillRect/>
          </a:stretch>
        </p:blipFill>
        <p:spPr>
          <a:xfrm>
            <a:off x="1403649" y="819028"/>
            <a:ext cx="5990330" cy="449274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31640" y="5517232"/>
            <a:ext cx="5486400" cy="80486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Центрально-Лесной государственный природный биосферный заповедник…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Памятник тем ,кто сражался за Победу…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nel-4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700808"/>
            <a:ext cx="6477876" cy="4858407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Памятник Ленину…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phoca_thumb_l_2dd24ff2f54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124744"/>
            <a:ext cx="4536504" cy="5534076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sz="4800" dirty="0" smtClean="0">
                <a:solidFill>
                  <a:schemeClr val="tx1"/>
                </a:solidFill>
              </a:rPr>
              <a:t>Фонтан…</a:t>
            </a:r>
            <a:endParaRPr lang="ru-RU" sz="4800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phoca_thumb_l_3159509a276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3" y="1216888"/>
            <a:ext cx="6840760" cy="5130570"/>
          </a:xfr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ru-RU" dirty="0" smtClean="0"/>
              <a:t>Вечная память …</a:t>
            </a:r>
            <a:endParaRPr lang="ru-RU" dirty="0"/>
          </a:p>
        </p:txBody>
      </p:sp>
      <p:pic>
        <p:nvPicPr>
          <p:cNvPr id="5" name="Рисунок 4" descr="phoca_thumb_l_97e1ce0064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19531" y="836712"/>
            <a:ext cx="4224469" cy="3024336"/>
          </a:xfrm>
          <a:prstGeom prst="rect">
            <a:avLst/>
          </a:prstGeom>
        </p:spPr>
      </p:pic>
      <p:pic>
        <p:nvPicPr>
          <p:cNvPr id="6" name="Рисунок 5" descr="phoca_thumb_l_9067d0a3942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4023066"/>
            <a:ext cx="4211960" cy="2834934"/>
          </a:xfrm>
          <a:prstGeom prst="rect">
            <a:avLst/>
          </a:prstGeom>
        </p:spPr>
      </p:pic>
      <p:pic>
        <p:nvPicPr>
          <p:cNvPr id="8" name="Рисунок 7" descr="phoca_thumb_l_58b26afdf8c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1700808"/>
            <a:ext cx="3429000" cy="4581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"/>
            <a:ext cx="7772400" cy="119675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А так же...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phoca_thumb_l_166a1eca2f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24744"/>
            <a:ext cx="4067944" cy="5733256"/>
          </a:xfrm>
          <a:prstGeom prst="rect">
            <a:avLst/>
          </a:prstGeom>
        </p:spPr>
      </p:pic>
      <p:pic>
        <p:nvPicPr>
          <p:cNvPr id="5" name="Рисунок 4" descr="phoca_thumb_l_51ba400c127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5" y="1033854"/>
            <a:ext cx="4355976" cy="5824146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493948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9093" cy="6858000"/>
          </a:xfrm>
          <a:prstGeom prst="rect">
            <a:avLst/>
          </a:prstGeom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40768"/>
            <a:ext cx="9144000" cy="3744416"/>
          </a:xfrm>
        </p:spPr>
        <p:txBody>
          <a:bodyPr/>
          <a:lstStyle/>
          <a:p>
            <a:r>
              <a:rPr lang="ru-RU" sz="4800" b="1" dirty="0" smtClean="0"/>
              <a:t>Город основан в 1900 году. Он был назван в честь Нелидова Сергея Владимировича.</a:t>
            </a:r>
            <a:endParaRPr lang="ru-RU" sz="48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31640" y="1"/>
            <a:ext cx="7268344" cy="980727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Историческая справка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ne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364603"/>
            <a:ext cx="3528392" cy="2493397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49394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9093" cy="6858000"/>
          </a:xfrm>
          <a:prstGeom prst="rect">
            <a:avLst/>
          </a:prstGeo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1052736"/>
            <a:ext cx="5076056" cy="5805264"/>
          </a:xfrm>
        </p:spPr>
        <p:txBody>
          <a:bodyPr/>
          <a:lstStyle/>
          <a:p>
            <a:r>
              <a:rPr lang="ru-RU" sz="3600" b="1" dirty="0" smtClean="0">
                <a:effectLst/>
              </a:rPr>
              <a:t>Описание герба:</a:t>
            </a:r>
            <a:r>
              <a:rPr lang="ru-RU" sz="3600" b="1" dirty="0" smtClean="0">
                <a:solidFill>
                  <a:schemeClr val="tx1"/>
                </a:solidFill>
                <a:effectLst/>
                <a:latin typeface="Arial Black" pitchFamily="34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effectLst/>
                <a:latin typeface="Arial Black" pitchFamily="34" charset="0"/>
              </a:rPr>
            </a:br>
            <a:r>
              <a:rPr lang="ru-RU" sz="2800" b="1" dirty="0" smtClean="0">
                <a:latin typeface="Arial Black" pitchFamily="34" charset="0"/>
              </a:rPr>
              <a:t>В лазоревом поле золотой лев с красным языком, держащий в передних лапах золотое кольцо, сопровождаемый в оконечности тремя серебряными брусками (два и один).</a:t>
            </a:r>
            <a:endParaRPr lang="ru-RU" sz="3600" b="1" dirty="0">
              <a:effectLst/>
              <a:latin typeface="Arial Black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9632" y="1"/>
            <a:ext cx="7556376" cy="105273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+mj-lt"/>
              </a:rPr>
              <a:t>Герб города Нелидово.</a:t>
            </a:r>
            <a:endParaRPr lang="ru-RU" sz="40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4" name="Рисунок 3" descr="Ru_nelidovo_gerb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52736"/>
            <a:ext cx="4048125" cy="497205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0053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486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96752"/>
            <a:ext cx="9144000" cy="5661248"/>
          </a:xfrm>
        </p:spPr>
        <p:txBody>
          <a:bodyPr/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 районе хорошо развита речная сеть. Основными реками являются Межа,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Лучеса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и Береза. Менее значительные реки –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Паникля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и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Бутаковка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. </a:t>
            </a:r>
            <a:b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Район расположен в зоне смешанных лесов с преобладанием березы (до 50%), сосны и </a:t>
            </a:r>
            <a:b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ели. Встречаются осина, ольха и другие виды. </a:t>
            </a:r>
            <a:b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Природные ресурсы района – лес, бурый уголь, красная глина, строительный песок. </a:t>
            </a:r>
            <a:b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На территории района из разведанных в настоящее время полезных ископаемых </a:t>
            </a:r>
            <a:b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следует отметить торфяные месторождения.</a:t>
            </a:r>
            <a:b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Необходимо отметить, что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Нелидовский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район имеет запасы угля.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1"/>
            <a:ext cx="7772400" cy="836711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Особенности природы.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63136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76672"/>
            <a:ext cx="5486400" cy="566738"/>
          </a:xfrm>
        </p:spPr>
        <p:txBody>
          <a:bodyPr/>
          <a:lstStyle/>
          <a:p>
            <a:r>
              <a:rPr lang="ru-RU" sz="4800" dirty="0" smtClean="0"/>
              <a:t>Промыслы.</a:t>
            </a:r>
            <a:endParaRPr lang="ru-RU" sz="4800" dirty="0"/>
          </a:p>
        </p:txBody>
      </p:sp>
      <p:pic>
        <p:nvPicPr>
          <p:cNvPr id="5" name="Рисунок 4" descr="009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3831" b="3831"/>
          <a:stretch>
            <a:fillRect/>
          </a:stretch>
        </p:blipFill>
        <p:spPr>
          <a:xfrm>
            <a:off x="179512" y="1556792"/>
            <a:ext cx="5580063" cy="45085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12160" y="1484784"/>
            <a:ext cx="3131840" cy="5373216"/>
          </a:xfrm>
        </p:spPr>
        <p:txBody>
          <a:bodyPr>
            <a:normAutofit fontScale="40000" lnSpcReduction="20000"/>
          </a:bodyPr>
          <a:lstStyle/>
          <a:p>
            <a:r>
              <a:rPr lang="ru-RU" sz="5900" b="1" dirty="0" smtClean="0">
                <a:solidFill>
                  <a:schemeClr val="tx1"/>
                </a:solidFill>
                <a:latin typeface="Arial Black" pitchFamily="34" charset="0"/>
              </a:rPr>
              <a:t>Искусство аранжировки цветов и составления букета, дизайн и планирование водоема, постройка и оборудование бани, колодца и погреба , а так же резьба по дереву – обо всем это можно будет узнать у мастеров своего дела.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1_2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8 марта">
      <a:majorFont>
        <a:latin typeface="Segoe Script"/>
        <a:ea typeface=""/>
        <a:cs typeface=""/>
      </a:majorFont>
      <a:minorFont>
        <a:latin typeface="Segoe UI"/>
        <a:ea typeface=""/>
        <a:cs typeface="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TS010351677</Template>
  <TotalTime>137</TotalTime>
  <Words>258</Words>
  <Application>Microsoft Office PowerPoint</Application>
  <PresentationFormat>Экран (4:3)</PresentationFormat>
  <Paragraphs>21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Presentation1_2</vt:lpstr>
      <vt:lpstr>Город Нелидово.</vt:lpstr>
      <vt:lpstr>Слайд 2</vt:lpstr>
      <vt:lpstr>Город основан в 1900 году. Он был назван в честь Нелидова Сергея Владимировича.</vt:lpstr>
      <vt:lpstr>Слайд 4</vt:lpstr>
      <vt:lpstr>Описание герба: В лазоревом поле золотой лев с красным языком, держащий в передних лапах золотое кольцо, сопровождаемый в оконечности тремя серебряными брусками (два и один).</vt:lpstr>
      <vt:lpstr>Слайд 6</vt:lpstr>
      <vt:lpstr>В районе хорошо развита речная сеть. Основными реками являются Межа, Лучеса и Береза. Менее значительные реки – Паникля и Бутаковка.   Район расположен в зоне смешанных лесов с преобладанием березы (до 50%), сосны и  ели. Встречаются осина, ольха и другие виды.   Природные ресурсы района – лес, бурый уголь, красная глина, строительный песок.   На территории района из разведанных в настоящее время полезных ископаемых  следует отметить торфяные месторождения. Необходимо отметить, что Нелидовский район имеет запасы угля.</vt:lpstr>
      <vt:lpstr>Слайд 8</vt:lpstr>
      <vt:lpstr>Промыслы.</vt:lpstr>
      <vt:lpstr>Слайд 10</vt:lpstr>
      <vt:lpstr>11 сентября 1900 года на карте России появилась железнодорожная станция четвёртого класса Нелидово, основным назначением которой было обслуживать уездный город Белый, расположенный в 50 км южнее. Своим названием станция обязана старинному дворянскому роду Нелидовых. Станция и посёлок Нелидово с 24 марта 1949 года стали городом. Во время Великой Отечественной войны в результате боевых действий посёлок был разрушен, в первые послевоенные годы полностью восстановлен. В 1949 году Нелидово был присвоен статус города. В течение последующих десятилетий Нелидово превратился в крупный промышленный центр. В 1964 году в честь города была названа улица в Москве. В городе и его окрестностях до 1996 года действовали угольные шахты Подмосковного угольного бассейна.</vt:lpstr>
      <vt:lpstr>Достопримечательности.</vt:lpstr>
      <vt:lpstr>Памятник тем ,кто сражался за Победу…</vt:lpstr>
      <vt:lpstr>Памятник Ленину…</vt:lpstr>
      <vt:lpstr>Фонтан…</vt:lpstr>
      <vt:lpstr>Вечная память …</vt:lpstr>
      <vt:lpstr>А так же...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Осташков.</dc:title>
  <dc:creator>USER</dc:creator>
  <cp:lastModifiedBy>Учитель</cp:lastModifiedBy>
  <cp:revision>15</cp:revision>
  <dcterms:created xsi:type="dcterms:W3CDTF">2014-05-26T10:35:04Z</dcterms:created>
  <dcterms:modified xsi:type="dcterms:W3CDTF">2015-01-13T13:11:17Z</dcterms:modified>
</cp:coreProperties>
</file>