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81334-73CA-445C-B563-A689237996D5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13865-F257-4953-B337-73DF59D7E9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81334-73CA-445C-B563-A689237996D5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13865-F257-4953-B337-73DF59D7E9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81334-73CA-445C-B563-A689237996D5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13865-F257-4953-B337-73DF59D7E90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81334-73CA-445C-B563-A689237996D5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13865-F257-4953-B337-73DF59D7E9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81334-73CA-445C-B563-A689237996D5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13865-F257-4953-B337-73DF59D7E9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81334-73CA-445C-B563-A689237996D5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13865-F257-4953-B337-73DF59D7E9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81334-73CA-445C-B563-A689237996D5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13865-F257-4953-B337-73DF59D7E9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81334-73CA-445C-B563-A689237996D5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13865-F257-4953-B337-73DF59D7E9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81334-73CA-445C-B563-A689237996D5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13865-F257-4953-B337-73DF59D7E9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81334-73CA-445C-B563-A689237996D5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13865-F257-4953-B337-73DF59D7E9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81334-73CA-445C-B563-A689237996D5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13865-F257-4953-B337-73DF59D7E9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F0B81334-73CA-445C-B563-A689237996D5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A1913865-F257-4953-B337-73DF59D7E9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6%D0%B0%D1%80%D0%BA%D0%BE%D0%B2%D1%81%D0%BA%D0%B8%D0%B9" TargetMode="External"/><Relationship Id="rId3" Type="http://schemas.openxmlformats.org/officeDocument/2006/relationships/hyperlink" Target="http://ru.wikipedia.org/wiki/%D0%A1%D0%BC%D0%BE%D0%BB%D0%B5%D0%BD%D1%81%D0%BA%D0%B0%D1%8F_%D0%BE%D0%B1%D0%BB%D0%B0%D1%81%D1%82%D1%8C" TargetMode="External"/><Relationship Id="rId7" Type="http://schemas.openxmlformats.org/officeDocument/2006/relationships/hyperlink" Target="http://ru.wikipedia.org/wiki/%D0%97%D0%B0%D0%BF%D0%B0%D0%B4%D0%BD%D0%B0%D1%8F_%D0%94%D0%B2%D0%B8%D0%BD%D0%B0_(%D1%80%D0%B5%D0%BA%D0%B0)" TargetMode="External"/><Relationship Id="rId2" Type="http://schemas.openxmlformats.org/officeDocument/2006/relationships/hyperlink" Target="http://ru.wikipedia.org/wiki/%D0%A2%D0%B2%D0%B5%D1%80%D1%81%D0%BA%D0%B0%D1%8F_%D0%BE%D0%B1%D0%BB%D0%B0%D1%81%D1%82%D1%8C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ru.wikipedia.org/wiki/%D0%94%D0%B5%D0%BC%D0%B8%D0%B4%D0%BE%D0%B2%D1%81%D0%BA%D0%B8%D0%B9_%D1%80%D0%B0%D0%B9%D0%BE%D0%BD_%D0%A1%D0%BC%D0%BE%D0%BB%D0%B5%D0%BD%D1%81%D0%BA%D0%BE%D0%B9_%D0%BE%D0%B1%D0%BB%D0%B0%D1%81%D1%82%D0%B8" TargetMode="External"/><Relationship Id="rId11" Type="http://schemas.openxmlformats.org/officeDocument/2006/relationships/image" Target="../media/image11.wmf"/><Relationship Id="rId5" Type="http://schemas.openxmlformats.org/officeDocument/2006/relationships/hyperlink" Target="http://ru.wikipedia.org/wiki/%D0%96%D0%B0%D1%80%D0%BA%D0%BE%D0%B2%D1%81%D0%BA%D0%B8%D0%B9_%D1%80%D0%B0%D0%B9%D0%BE%D0%BD_%D0%A2%D0%B2%D0%B5%D1%80%D1%81%D0%BA%D0%BE%D0%B9_%D0%BE%D0%B1%D0%BB%D0%B0%D1%81%D1%82%D0%B8" TargetMode="External"/><Relationship Id="rId10" Type="http://schemas.openxmlformats.org/officeDocument/2006/relationships/hyperlink" Target="http://ru.wikipedia.org/wiki/%D0%A1%D0%BC%D0%BE%D0%BB%D0%B5%D0%BD%D1%81%D0%BA%D0%BE%D0%B5_%D0%BF%D0%BE%D0%BE%D0%B7%D1%91%D1%80%D1%8C%D0%B5" TargetMode="External"/><Relationship Id="rId4" Type="http://schemas.openxmlformats.org/officeDocument/2006/relationships/hyperlink" Target="http://ru.wikipedia.org/wiki/%D0%A0%D0%BE%D1%81%D1%81%D0%B8%D1%8F" TargetMode="External"/><Relationship Id="rId9" Type="http://schemas.openxmlformats.org/officeDocument/2006/relationships/hyperlink" Target="http://ru.wikipedia.org/wiki/%D0%9C%D0%B5%D0%B6%D0%B0_(%D0%BF%D1%80%D0%B8%D1%82%D0%BE%D0%BA_%D0%97%D0%B0%D0%BF%D0%B0%D0%B4%D0%BD%D0%BE%D0%B9_%D0%94%D0%B2%D0%B8%D0%BD%D1%8B)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214942" y="2675467"/>
            <a:ext cx="3065458" cy="345069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Подготовила:</a:t>
            </a:r>
          </a:p>
          <a:p>
            <a:pPr>
              <a:buNone/>
            </a:pPr>
            <a:r>
              <a:rPr lang="ru-RU" dirty="0" err="1" smtClean="0"/>
              <a:t>Теребейкина</a:t>
            </a:r>
            <a:r>
              <a:rPr lang="ru-RU" dirty="0" smtClean="0"/>
              <a:t> Е.Г.,</a:t>
            </a:r>
          </a:p>
          <a:p>
            <a:pPr>
              <a:buNone/>
            </a:pPr>
            <a:r>
              <a:rPr lang="ru-RU" dirty="0" smtClean="0"/>
              <a:t> учитель географии</a:t>
            </a:r>
          </a:p>
          <a:p>
            <a:pPr>
              <a:buNone/>
            </a:pPr>
            <a:r>
              <a:rPr lang="ru-RU" dirty="0" smtClean="0"/>
              <a:t>МОУ «</a:t>
            </a:r>
            <a:r>
              <a:rPr lang="ru-RU" dirty="0" err="1" smtClean="0"/>
              <a:t>Жарковская</a:t>
            </a:r>
            <a:r>
              <a:rPr lang="ru-RU" dirty="0" smtClean="0"/>
              <a:t> СОШ№1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DoubleWave1">
              <a:avLst/>
            </a:prstTxWarp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Озёра Жарковского района.</a:t>
            </a:r>
            <a:endParaRPr lang="ru-RU" b="1" dirty="0">
              <a:ln/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7697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48624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60648"/>
            <a:ext cx="8568952" cy="6264696"/>
          </a:xfrm>
        </p:spPr>
        <p:txBody>
          <a:bodyPr/>
          <a:lstStyle/>
          <a:p>
            <a:r>
              <a:rPr lang="ru-RU" sz="4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Озёра — Щучье, Жарки, </a:t>
            </a:r>
            <a:r>
              <a:rPr lang="ru-RU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Орехово,  Бездонное , Чистик.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628800"/>
            <a:ext cx="8100393" cy="5229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623362"/>
            <a:ext cx="8100393" cy="523463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1303" y="1628800"/>
            <a:ext cx="8088641" cy="52292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1302" y="1628800"/>
            <a:ext cx="8088641" cy="52292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623362"/>
            <a:ext cx="8100393" cy="52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64165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628800"/>
            <a:ext cx="4420116" cy="4752528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4008" y="1628800"/>
            <a:ext cx="4320481" cy="4752528"/>
          </a:xfrm>
        </p:spPr>
      </p:pic>
      <p:sp>
        <p:nvSpPr>
          <p:cNvPr id="9" name="Текст 4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252538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Озёра: Чистик и Щучье .</a:t>
            </a:r>
            <a:endParaRPr lang="ru-RU" b="1" dirty="0">
              <a:ln/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73395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683568" y="1628800"/>
            <a:ext cx="8338120" cy="4536504"/>
          </a:xfrm>
        </p:spPr>
        <p:txBody>
          <a:bodyPr>
            <a:noAutofit/>
          </a:bodyPr>
          <a:lstStyle/>
          <a:p>
            <a:r>
              <a:rPr lang="ru-RU" sz="2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Жемчужиной района является озеро Чистик с его уникальным месторасположением и необыкновенно чистой  и прозрачной водой. Сейчас это озеро – любимое место отдыха местных жителей и гостей района. А всего на территории района насчитывается более двух десятков больших и малых озер, и столько же речек, которые в основном впадают в Межу. Оледенение сформировало множество озер, но большинство из них превратилось в болота, что характерно для всего Жарковского района.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79712" y="260648"/>
            <a:ext cx="5184576" cy="1252728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Озеро Чистик .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1439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09505" y="836712"/>
            <a:ext cx="8280920" cy="48965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Общая площадь озера составляет 57 гектаров, максимальная глубина Чистика 19,4 метра, средняя глубина 8,9 метра. Озеро Чистик ледникового происхождения, округлой формы. Окружено со всех сторон плотно подступающими к берегу песчаными грядами. Имеет постоянное грунтовое питание, поверхностный водосбор почти полностью отсутствует, что крайне редко для озер северо-запада России, но Чистик в этом отношении является уникальным.</a:t>
            </a:r>
          </a:p>
        </p:txBody>
      </p:sp>
      <p:pic>
        <p:nvPicPr>
          <p:cNvPr id="1026" name="Picture 2" descr="C:\Users\USER\AppData\Local\Microsoft\Windows\Temporary Internet Files\Content.IE5\030CANAH\MC900436885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78256" y="4955137"/>
            <a:ext cx="1786231" cy="1786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04836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8837543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1562359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395536" y="260648"/>
            <a:ext cx="8122096" cy="5832648"/>
          </a:xfrm>
        </p:spPr>
        <p:txBody>
          <a:bodyPr>
            <a:normAutofit fontScale="25000" lnSpcReduction="20000"/>
          </a:bodyPr>
          <a:lstStyle/>
          <a:p>
            <a:r>
              <a:rPr lang="ru-RU" sz="9600" b="1" i="1" dirty="0" err="1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Щу́чье</a:t>
            </a:r>
            <a:r>
              <a:rPr lang="ru-RU" sz="9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— озеро в </a:t>
            </a:r>
            <a:r>
              <a:rPr lang="ru-RU" sz="9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tooltip="Тверская область"/>
              </a:rPr>
              <a:t>Тверской </a:t>
            </a:r>
            <a:r>
              <a:rPr lang="ru-RU" sz="9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tooltip="Тверская область"/>
              </a:rPr>
              <a:t>области</a:t>
            </a:r>
            <a:r>
              <a:rPr lang="ru-RU" sz="9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и </a:t>
            </a:r>
            <a:r>
              <a:rPr lang="ru-RU" sz="9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tooltip="Смоленская область"/>
              </a:rPr>
              <a:t>Смоленской</a:t>
            </a:r>
            <a:r>
              <a:rPr lang="ru-RU" sz="9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области </a:t>
            </a:r>
            <a:r>
              <a:rPr lang="ru-RU" sz="9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tooltip="Россия"/>
              </a:rPr>
              <a:t>России</a:t>
            </a:r>
            <a:r>
              <a:rPr lang="ru-RU" sz="9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 </a:t>
            </a:r>
            <a:r>
              <a:rPr lang="ru-RU" sz="9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tooltip="Жарковский район Тверской области"/>
              </a:rPr>
              <a:t>Жарковском</a:t>
            </a:r>
            <a:r>
              <a:rPr lang="ru-RU" sz="9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районе Тверской и </a:t>
            </a:r>
            <a:r>
              <a:rPr lang="ru-RU" sz="9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 tooltip="Демидовский район Смоленской области"/>
              </a:rPr>
              <a:t>Демидовском</a:t>
            </a:r>
            <a:r>
              <a:rPr lang="ru-RU" sz="9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, районе Смоленской области. Принадлежит бассейну </a:t>
            </a:r>
            <a:r>
              <a:rPr lang="ru-RU" sz="9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7" tooltip="Западная Двина (река)"/>
              </a:rPr>
              <a:t>Западной Двины</a:t>
            </a:r>
            <a:r>
              <a:rPr lang="ru-RU" sz="9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sz="9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Площадь озера Щучье 10,8 км², длина 14 км, ширина до 2 км. Высота над уровнем моря - 177 метров, глубина до 12 метров.</a:t>
            </a:r>
          </a:p>
          <a:p>
            <a:r>
              <a:rPr lang="ru-RU" sz="9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Озеро Щучье находится в 15 километрах к юго-западу от посёлка </a:t>
            </a:r>
            <a:r>
              <a:rPr lang="ru-RU" sz="9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8" tooltip="Жарковский"/>
              </a:rPr>
              <a:t>Жарковский</a:t>
            </a:r>
            <a:r>
              <a:rPr lang="ru-RU" sz="9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юго-западная часть озера проходит по границе </a:t>
            </a:r>
            <a:r>
              <a:rPr lang="ru-RU" sz="9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tooltip="Смоленская область"/>
              </a:rPr>
              <a:t>Смоленской области</a:t>
            </a:r>
            <a:r>
              <a:rPr lang="ru-RU" sz="9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Озеро сильно вытянуто с запада на восток. Берега </a:t>
            </a:r>
            <a:r>
              <a:rPr lang="ru-RU" sz="9600" b="1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малоизрезанные</a:t>
            </a:r>
            <a:r>
              <a:rPr lang="ru-RU" sz="9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местами заболоченные, местами сухие. На берегах несколько деревень, сельскохозяйственные угодья, на южном берегу участки леса.</a:t>
            </a:r>
          </a:p>
          <a:p>
            <a:r>
              <a:rPr lang="ru-RU" sz="9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озеро впадает несколько ручьев и речки </a:t>
            </a:r>
            <a:r>
              <a:rPr lang="ru-RU" sz="9600" b="1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Гнилица</a:t>
            </a:r>
            <a:r>
              <a:rPr lang="ru-RU" sz="9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9600" b="1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Синявка</a:t>
            </a:r>
            <a:r>
              <a:rPr lang="ru-RU" sz="9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9600" b="1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Аплава</a:t>
            </a:r>
            <a:r>
              <a:rPr lang="ru-RU" sz="9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Из западной части озера вытекает речка </a:t>
            </a:r>
            <a:r>
              <a:rPr lang="ru-RU" sz="9600" b="1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Должица</a:t>
            </a:r>
            <a:r>
              <a:rPr lang="ru-RU" sz="9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впадающая в </a:t>
            </a:r>
            <a:r>
              <a:rPr lang="ru-RU" sz="9600" b="1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Ельшу</a:t>
            </a:r>
            <a:r>
              <a:rPr lang="ru-RU" sz="9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(приток </a:t>
            </a:r>
            <a:r>
              <a:rPr lang="ru-RU" sz="9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9" tooltip="Межа (приток Западной Двины)"/>
              </a:rPr>
              <a:t>Межи</a:t>
            </a:r>
            <a:r>
              <a:rPr lang="ru-RU" sz="9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</a:p>
          <a:p>
            <a:r>
              <a:rPr lang="ru-RU" sz="9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Часть озера (1,8 км²) в Смоленской области входит в состав национального парка </a:t>
            </a:r>
            <a:r>
              <a:rPr lang="ru-RU" sz="9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0" tooltip="Смоленское поозёрье"/>
              </a:rPr>
              <a:t>Смоленское </a:t>
            </a:r>
            <a:r>
              <a:rPr lang="ru-RU" sz="9600" b="1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0" tooltip="Смоленское поозёрье"/>
              </a:rPr>
              <a:t>поозёрье</a:t>
            </a:r>
            <a:r>
              <a:rPr lang="ru-RU" sz="9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ru-RU" dirty="0"/>
          </a:p>
        </p:txBody>
      </p:sp>
      <p:pic>
        <p:nvPicPr>
          <p:cNvPr id="2052" name="Picture 4" descr="C:\Users\USER\AppData\Local\Microsoft\Windows\Temporary Internet Files\Content.IE5\TOFS9053\MC900426256[1].wmf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1" y="4581128"/>
            <a:ext cx="1407789" cy="2115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88865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63147" cy="6858000"/>
          </a:xfrm>
        </p:spPr>
      </p:pic>
    </p:spTree>
    <p:extLst>
      <p:ext uri="{BB962C8B-B14F-4D97-AF65-F5344CB8AC3E}">
        <p14:creationId xmlns:p14="http://schemas.microsoft.com/office/powerpoint/2010/main" xmlns="" val="3306253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108</TotalTime>
  <Words>70</Words>
  <Application>Microsoft Office PowerPoint</Application>
  <PresentationFormat>Экран (4:3)</PresentationFormat>
  <Paragraphs>15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Волна</vt:lpstr>
      <vt:lpstr>Озёра Жарковского района.</vt:lpstr>
      <vt:lpstr>Слайд 2</vt:lpstr>
      <vt:lpstr>Озёра: Чистик и Щучье .</vt:lpstr>
      <vt:lpstr>Озеро Чистик .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Озёра Жарковского района.</dc:title>
  <dc:creator>USER</dc:creator>
  <cp:lastModifiedBy>Учитель</cp:lastModifiedBy>
  <cp:revision>11</cp:revision>
  <dcterms:created xsi:type="dcterms:W3CDTF">2014-04-15T07:00:04Z</dcterms:created>
  <dcterms:modified xsi:type="dcterms:W3CDTF">2015-01-13T13:26:25Z</dcterms:modified>
</cp:coreProperties>
</file>