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4C6217A-1F45-4100-AC22-A1450BE34BA1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EF4FC87-DB04-4F21-8732-CD967F1257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5" y="476672"/>
            <a:ext cx="7056784" cy="1800200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tx1"/>
                </a:solidFill>
              </a:rPr>
              <a:t>Вагоностроительный </a:t>
            </a:r>
            <a:br>
              <a:rPr lang="ru-RU" sz="4800" dirty="0" smtClean="0">
                <a:solidFill>
                  <a:schemeClr val="tx1"/>
                </a:solidFill>
              </a:rPr>
            </a:br>
            <a:r>
              <a:rPr lang="ru-RU" sz="4800" dirty="0" smtClean="0">
                <a:solidFill>
                  <a:schemeClr val="tx1"/>
                </a:solidFill>
              </a:rPr>
              <a:t>           завод Твери.</a:t>
            </a:r>
            <a:endParaRPr lang="ru-RU" sz="4800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9752" y="2060848"/>
            <a:ext cx="4464496" cy="464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599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16632"/>
            <a:ext cx="8077200" cy="4608512"/>
          </a:xfrm>
        </p:spPr>
        <p:txBody>
          <a:bodyPr>
            <a:normAutofit/>
          </a:bodyPr>
          <a:lstStyle/>
          <a:p>
            <a:r>
              <a:rPr lang="ru-RU" dirty="0"/>
              <a:t>Завод основан в </a:t>
            </a:r>
            <a:r>
              <a:rPr lang="ru-RU" dirty="0" smtClean="0"/>
              <a:t>1898 году</a:t>
            </a:r>
            <a:r>
              <a:rPr lang="ru-RU" dirty="0"/>
              <a:t> французско-бельгийским акционерным обществом «</a:t>
            </a:r>
            <a:r>
              <a:rPr lang="ru-RU" dirty="0" err="1"/>
              <a:t>Диль</a:t>
            </a:r>
            <a:r>
              <a:rPr lang="ru-RU" dirty="0"/>
              <a:t> и </a:t>
            </a:r>
            <a:r>
              <a:rPr lang="ru-RU" dirty="0" err="1"/>
              <a:t>Балакан</a:t>
            </a:r>
            <a:r>
              <a:rPr lang="ru-RU" dirty="0"/>
              <a:t>», под </a:t>
            </a:r>
            <a:r>
              <a:rPr lang="ru-RU" dirty="0" smtClean="0"/>
              <a:t>названием: </a:t>
            </a:r>
            <a:r>
              <a:rPr lang="ru-RU" i="1" dirty="0" smtClean="0"/>
              <a:t>Верхневолжский </a:t>
            </a:r>
            <a:r>
              <a:rPr lang="ru-RU" i="1" dirty="0"/>
              <a:t>завод железнодорожных материалов</a:t>
            </a:r>
            <a:r>
              <a:rPr lang="ru-RU" dirty="0"/>
              <a:t>. В </a:t>
            </a:r>
            <a:r>
              <a:rPr lang="ru-RU" dirty="0" smtClean="0"/>
              <a:t>1915 году</a:t>
            </a:r>
            <a:r>
              <a:rPr lang="ru-RU" dirty="0"/>
              <a:t> завод меняет название на </a:t>
            </a:r>
            <a:r>
              <a:rPr lang="ru-RU" i="1" dirty="0"/>
              <a:t>Тверской Русско-Балтийский вагонный завод</a:t>
            </a:r>
            <a:r>
              <a:rPr lang="ru-RU" dirty="0"/>
              <a:t>, а после национализации (в </a:t>
            </a:r>
            <a:r>
              <a:rPr lang="ru-RU" dirty="0" smtClean="0"/>
              <a:t>1918 году) </a:t>
            </a:r>
            <a:r>
              <a:rPr lang="ru-RU" dirty="0"/>
              <a:t>меняет название на </a:t>
            </a:r>
            <a:r>
              <a:rPr lang="ru-RU" i="1" dirty="0"/>
              <a:t>Тверской вагоностроительный завод</a:t>
            </a:r>
            <a:r>
              <a:rPr lang="ru-RU" dirty="0"/>
              <a:t>. В период с 1931 по 1990-е годы завод носил название </a:t>
            </a:r>
            <a:r>
              <a:rPr lang="ru-RU" i="1" dirty="0"/>
              <a:t>Калининский вагоностроительный завод</a:t>
            </a:r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 первых лет ХХ века на заводе началась эпоха пассажирского вагоностроения. В Твери выпускаются </a:t>
            </a:r>
            <a:r>
              <a:rPr lang="ru-RU" dirty="0" smtClean="0"/>
              <a:t>четырехосные спальные вагоны</a:t>
            </a:r>
            <a:r>
              <a:rPr lang="ru-RU" dirty="0"/>
              <a:t> для акционерной компании «Международное общество спальных вагонов и скоростных европейских поездов», а также пассажирские вагоны всех четырех классов, </a:t>
            </a:r>
            <a:r>
              <a:rPr lang="ru-RU" dirty="0" smtClean="0"/>
              <a:t>двухэтажные вагоны, </a:t>
            </a:r>
            <a:r>
              <a:rPr lang="ru-RU" dirty="0"/>
              <a:t>служебные вагоны с салонами и спальными купе, пассажирские вагоны для стран с жарким </a:t>
            </a:r>
            <a:r>
              <a:rPr lang="ru-RU" dirty="0" smtClean="0"/>
              <a:t>климатом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0767736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2856"/>
            <a:ext cx="9144000" cy="1800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889"/>
            <a:ext cx="9144000" cy="686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241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1" y="14441"/>
            <a:ext cx="9123085" cy="6843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68413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62228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1722"/>
            <a:ext cx="9205216" cy="6826278"/>
          </a:xfrm>
        </p:spPr>
      </p:pic>
    </p:spTree>
    <p:extLst>
      <p:ext uri="{BB962C8B-B14F-4D97-AF65-F5344CB8AC3E}">
        <p14:creationId xmlns:p14="http://schemas.microsoft.com/office/powerpoint/2010/main" xmlns="" val="27561566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457" y="-3798"/>
            <a:ext cx="9150457" cy="686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27879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536" y="29522"/>
            <a:ext cx="9208520" cy="682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67523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0656"/>
          </a:xfrm>
        </p:spPr>
      </p:pic>
    </p:spTree>
    <p:extLst>
      <p:ext uri="{BB962C8B-B14F-4D97-AF65-F5344CB8AC3E}">
        <p14:creationId xmlns:p14="http://schemas.microsoft.com/office/powerpoint/2010/main" xmlns="" val="151395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26102733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32079"/>
            <a:ext cx="9144000" cy="7069329"/>
          </a:xfrm>
        </p:spPr>
      </p:pic>
    </p:spTree>
    <p:extLst>
      <p:ext uri="{BB962C8B-B14F-4D97-AF65-F5344CB8AC3E}">
        <p14:creationId xmlns:p14="http://schemas.microsoft.com/office/powerpoint/2010/main" xmlns="" val="4114837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21104741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0929" y="1"/>
            <a:ext cx="9164929" cy="6858000"/>
          </a:xfrm>
        </p:spPr>
      </p:pic>
    </p:spTree>
    <p:extLst>
      <p:ext uri="{BB962C8B-B14F-4D97-AF65-F5344CB8AC3E}">
        <p14:creationId xmlns:p14="http://schemas.microsoft.com/office/powerpoint/2010/main" xmlns="" val="5720924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9681" y="0"/>
            <a:ext cx="9163681" cy="6858000"/>
          </a:xfrm>
        </p:spPr>
      </p:pic>
    </p:spTree>
    <p:extLst>
      <p:ext uri="{BB962C8B-B14F-4D97-AF65-F5344CB8AC3E}">
        <p14:creationId xmlns:p14="http://schemas.microsoft.com/office/powerpoint/2010/main" xmlns="" val="35160109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44757" cy="6858000"/>
          </a:xfrm>
        </p:spPr>
      </p:pic>
    </p:spTree>
    <p:extLst>
      <p:ext uri="{BB962C8B-B14F-4D97-AF65-F5344CB8AC3E}">
        <p14:creationId xmlns:p14="http://schemas.microsoft.com/office/powerpoint/2010/main" xmlns="" val="615593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0" y="15668"/>
            <a:ext cx="9137220" cy="6842332"/>
          </a:xfrm>
        </p:spPr>
      </p:pic>
    </p:spTree>
    <p:extLst>
      <p:ext uri="{BB962C8B-B14F-4D97-AF65-F5344CB8AC3E}">
        <p14:creationId xmlns:p14="http://schemas.microsoft.com/office/powerpoint/2010/main" xmlns="" val="40212184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4599"/>
            <a:ext cx="9166667" cy="6872599"/>
          </a:xfrm>
        </p:spPr>
      </p:pic>
    </p:spTree>
    <p:extLst>
      <p:ext uri="{BB962C8B-B14F-4D97-AF65-F5344CB8AC3E}">
        <p14:creationId xmlns:p14="http://schemas.microsoft.com/office/powerpoint/2010/main" xmlns="" val="3220575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55568" cy="6869151"/>
          </a:xfrm>
        </p:spPr>
      </p:pic>
    </p:spTree>
    <p:extLst>
      <p:ext uri="{BB962C8B-B14F-4D97-AF65-F5344CB8AC3E}">
        <p14:creationId xmlns:p14="http://schemas.microsoft.com/office/powerpoint/2010/main" xmlns="" val="16496648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7837" y="15489"/>
            <a:ext cx="9161837" cy="6842511"/>
          </a:xfrm>
        </p:spPr>
      </p:pic>
    </p:spTree>
    <p:extLst>
      <p:ext uri="{BB962C8B-B14F-4D97-AF65-F5344CB8AC3E}">
        <p14:creationId xmlns:p14="http://schemas.microsoft.com/office/powerpoint/2010/main" xmlns="" val="24121970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41107551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757" cy="6858000"/>
          </a:xfrm>
        </p:spPr>
      </p:pic>
    </p:spTree>
    <p:extLst>
      <p:ext uri="{BB962C8B-B14F-4D97-AF65-F5344CB8AC3E}">
        <p14:creationId xmlns:p14="http://schemas.microsoft.com/office/powerpoint/2010/main" xmlns="" val="24883216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5311"/>
            <a:ext cx="9167736" cy="6873311"/>
          </a:xfrm>
        </p:spPr>
      </p:pic>
    </p:spTree>
    <p:extLst>
      <p:ext uri="{BB962C8B-B14F-4D97-AF65-F5344CB8AC3E}">
        <p14:creationId xmlns:p14="http://schemas.microsoft.com/office/powerpoint/2010/main" xmlns="" val="3384250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757" cy="6858000"/>
          </a:xfrm>
        </p:spPr>
      </p:pic>
    </p:spTree>
    <p:extLst>
      <p:ext uri="{BB962C8B-B14F-4D97-AF65-F5344CB8AC3E}">
        <p14:creationId xmlns:p14="http://schemas.microsoft.com/office/powerpoint/2010/main" xmlns="" val="21314796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946"/>
            <a:ext cx="9144000" cy="6855054"/>
          </a:xfrm>
        </p:spPr>
      </p:pic>
    </p:spTree>
    <p:extLst>
      <p:ext uri="{BB962C8B-B14F-4D97-AF65-F5344CB8AC3E}">
        <p14:creationId xmlns:p14="http://schemas.microsoft.com/office/powerpoint/2010/main" xmlns="" val="38979570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44757" cy="6858000"/>
          </a:xfrm>
        </p:spPr>
      </p:pic>
    </p:spTree>
    <p:extLst>
      <p:ext uri="{BB962C8B-B14F-4D97-AF65-F5344CB8AC3E}">
        <p14:creationId xmlns:p14="http://schemas.microsoft.com/office/powerpoint/2010/main" xmlns="" val="9772899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30057"/>
            <a:ext cx="9144000" cy="6827943"/>
          </a:xfrm>
        </p:spPr>
      </p:pic>
    </p:spTree>
    <p:extLst>
      <p:ext uri="{BB962C8B-B14F-4D97-AF65-F5344CB8AC3E}">
        <p14:creationId xmlns:p14="http://schemas.microsoft.com/office/powerpoint/2010/main" xmlns="" val="19300601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31320725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6" y="0"/>
            <a:ext cx="9144757" cy="6858000"/>
          </a:xfrm>
        </p:spPr>
      </p:pic>
    </p:spTree>
    <p:extLst>
      <p:ext uri="{BB962C8B-B14F-4D97-AF65-F5344CB8AC3E}">
        <p14:creationId xmlns:p14="http://schemas.microsoft.com/office/powerpoint/2010/main" xmlns="" val="15111770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31153135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Подготовил: Тюрин Владислав, ученик </a:t>
            </a:r>
            <a:r>
              <a:rPr lang="ru-RU" smtClean="0"/>
              <a:t>7-а класса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7706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96</TotalTime>
  <Words>12</Words>
  <Application>Microsoft Office PowerPoint</Application>
  <PresentationFormat>Экран (4:3)</PresentationFormat>
  <Paragraphs>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Модульная</vt:lpstr>
      <vt:lpstr>Вагоностроительный             завод Твери.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Подготовил: Тюрин Владислав, ученик 7-а класса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Вагоностроительный             завод Твери.</dc:title>
  <dc:creator>Елена</dc:creator>
  <cp:lastModifiedBy>Учитель</cp:lastModifiedBy>
  <cp:revision>11</cp:revision>
  <dcterms:created xsi:type="dcterms:W3CDTF">2014-10-30T13:25:39Z</dcterms:created>
  <dcterms:modified xsi:type="dcterms:W3CDTF">2019-01-13T19:37:30Z</dcterms:modified>
</cp:coreProperties>
</file>