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8" r:id="rId4"/>
    <p:sldId id="274" r:id="rId5"/>
    <p:sldId id="262" r:id="rId6"/>
    <p:sldId id="272" r:id="rId7"/>
    <p:sldId id="273" r:id="rId8"/>
    <p:sldId id="277" r:id="rId9"/>
    <p:sldId id="279" r:id="rId10"/>
    <p:sldId id="260" r:id="rId11"/>
    <p:sldId id="264" r:id="rId12"/>
    <p:sldId id="266" r:id="rId13"/>
    <p:sldId id="265" r:id="rId14"/>
    <p:sldId id="275" r:id="rId15"/>
    <p:sldId id="267" r:id="rId16"/>
    <p:sldId id="259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5183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1814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4582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7422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623240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769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8898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270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1032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9086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4568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3635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2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1584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87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672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254DE-BE35-4D9A-A593-CC243F07BC14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D9CD92F-6761-4C27-B92A-16AF802329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888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2678" y="280416"/>
            <a:ext cx="8596668" cy="1320800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Природоохранные акции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          </a:t>
            </a:r>
            <a:r>
              <a:rPr lang="ru-RU" sz="4000" b="1" i="1" dirty="0" smtClean="0">
                <a:solidFill>
                  <a:srgbClr val="C00000"/>
                </a:solidFill>
              </a:rPr>
              <a:t>«</a:t>
            </a:r>
            <a:r>
              <a:rPr lang="ru-RU" sz="4000" b="1" i="1" dirty="0" smtClean="0">
                <a:solidFill>
                  <a:srgbClr val="C00000"/>
                </a:solidFill>
              </a:rPr>
              <a:t>Будь природе другом!»,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s://slide-share.ru/slide/1628039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8149" y="2075309"/>
            <a:ext cx="5801784" cy="4351338"/>
          </a:xfrm>
        </p:spPr>
      </p:pic>
      <p:sp>
        <p:nvSpPr>
          <p:cNvPr id="10" name="TextBox 9"/>
          <p:cNvSpPr txBox="1"/>
          <p:nvPr/>
        </p:nvSpPr>
        <p:spPr>
          <a:xfrm>
            <a:off x="6406538" y="2075309"/>
            <a:ext cx="53788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которых ежегодно принимают участие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обучающиеся 3-б класса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МОУ </a:t>
            </a:r>
            <a:r>
              <a:rPr lang="ru-RU" dirty="0" err="1" smtClean="0">
                <a:solidFill>
                  <a:srgbClr val="002060"/>
                </a:solidFill>
              </a:rPr>
              <a:t>Жарковская</a:t>
            </a:r>
            <a:r>
              <a:rPr lang="ru-RU" dirty="0" smtClean="0">
                <a:solidFill>
                  <a:srgbClr val="002060"/>
                </a:solidFill>
              </a:rPr>
              <a:t> СОШ №1</a:t>
            </a:r>
            <a:r>
              <a:rPr lang="ru-RU" dirty="0" smtClean="0">
                <a:solidFill>
                  <a:srgbClr val="002060"/>
                </a:solidFill>
              </a:rPr>
              <a:t>»: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Васбиева</a:t>
            </a:r>
            <a:r>
              <a:rPr lang="ru-RU" dirty="0" smtClean="0">
                <a:solidFill>
                  <a:srgbClr val="002060"/>
                </a:solidFill>
              </a:rPr>
              <a:t> Алиса, Иванова Полина,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Копаева</a:t>
            </a:r>
            <a:r>
              <a:rPr lang="ru-RU" dirty="0" smtClean="0">
                <a:solidFill>
                  <a:srgbClr val="002060"/>
                </a:solidFill>
              </a:rPr>
              <a:t> Ксения, Сурин Артём, </a:t>
            </a: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Байкова</a:t>
            </a:r>
            <a:r>
              <a:rPr lang="ru-RU" dirty="0" smtClean="0">
                <a:solidFill>
                  <a:srgbClr val="002060"/>
                </a:solidFill>
              </a:rPr>
              <a:t> Валерия.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В некоторых мы уже успели поучаствовать и сами, а о других мы узнали у своих старших товарищей и у своего учителя.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Хотелось бы узнать, а что ещё интересного проводится в других школах и , может быть, провести в нашей школе.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9040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786085" cy="4075567"/>
          </a:xfrm>
          <a:prstGeom prst="rect">
            <a:avLst/>
          </a:prstGeom>
        </p:spPr>
      </p:pic>
      <p:pic>
        <p:nvPicPr>
          <p:cNvPr id="3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82652" y="3049191"/>
            <a:ext cx="4352925" cy="3264693"/>
          </a:xfrm>
          <a:prstGeom prst="rect">
            <a:avLst/>
          </a:prstGeom>
        </p:spPr>
      </p:pic>
      <p:pic>
        <p:nvPicPr>
          <p:cNvPr id="4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2848" y="319555"/>
            <a:ext cx="3263503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4918" y="319555"/>
            <a:ext cx="59409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Акция</a:t>
            </a:r>
            <a:br>
              <a:rPr lang="ru-RU" sz="3600" b="1" dirty="0">
                <a:solidFill>
                  <a:srgbClr val="7030A0"/>
                </a:solidFill>
              </a:rPr>
            </a:br>
            <a:r>
              <a:rPr lang="ru-RU" sz="3600" b="1" dirty="0">
                <a:solidFill>
                  <a:srgbClr val="7030A0"/>
                </a:solidFill>
              </a:rPr>
              <a:t>«Оставим ёлочку в лесу!»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18495" y="5163671"/>
            <a:ext cx="2747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Из чего только не мастерили дети лесных красавиц….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046" y="4075567"/>
            <a:ext cx="2415872" cy="273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559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8960" y="1840674"/>
            <a:ext cx="7694584" cy="1860821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</a:rPr>
              <a:t>Ну и дуб-великан!</a:t>
            </a:r>
            <a:br>
              <a:rPr lang="ru-RU" sz="2400" i="1" dirty="0" smtClean="0">
                <a:solidFill>
                  <a:srgbClr val="C00000"/>
                </a:solidFill>
              </a:rPr>
            </a:br>
            <a:r>
              <a:rPr lang="ru-RU" sz="2400" i="1" dirty="0" smtClean="0">
                <a:solidFill>
                  <a:srgbClr val="C00000"/>
                </a:solidFill>
              </a:rPr>
              <a:t>Его ребята обнаружили в лесу </a:t>
            </a:r>
            <a:br>
              <a:rPr lang="ru-RU" sz="2400" i="1" dirty="0" smtClean="0">
                <a:solidFill>
                  <a:srgbClr val="C00000"/>
                </a:solidFill>
              </a:rPr>
            </a:br>
            <a:r>
              <a:rPr lang="ru-RU" sz="2400" i="1" dirty="0" smtClean="0">
                <a:solidFill>
                  <a:srgbClr val="C00000"/>
                </a:solidFill>
              </a:rPr>
              <a:t>недалеко от </a:t>
            </a:r>
            <a:r>
              <a:rPr lang="ru-RU" sz="2400" i="1" dirty="0" err="1" smtClean="0">
                <a:solidFill>
                  <a:srgbClr val="C00000"/>
                </a:solidFill>
              </a:rPr>
              <a:t>д.Пожоги</a:t>
            </a:r>
            <a:r>
              <a:rPr lang="ru-RU" sz="2400" i="1" dirty="0" smtClean="0">
                <a:solidFill>
                  <a:srgbClr val="C00000"/>
                </a:solidFill>
              </a:rPr>
              <a:t>. </a:t>
            </a:r>
            <a:br>
              <a:rPr lang="ru-RU" sz="2400" i="1" dirty="0" smtClean="0">
                <a:solidFill>
                  <a:srgbClr val="C00000"/>
                </a:solidFill>
              </a:rPr>
            </a:br>
            <a:r>
              <a:rPr lang="ru-RU" sz="2400" i="1" dirty="0" smtClean="0">
                <a:solidFill>
                  <a:srgbClr val="C00000"/>
                </a:solidFill>
              </a:rPr>
              <a:t>Диаметр ствола-почти 5 метров!</a:t>
            </a:r>
            <a:endParaRPr lang="ru-RU" sz="2400" i="1" dirty="0">
              <a:solidFill>
                <a:srgbClr val="C00000"/>
              </a:solidFill>
            </a:endParaRP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0233" y="1504989"/>
            <a:ext cx="3406645" cy="2560071"/>
          </a:xfrm>
          <a:prstGeom prst="rect">
            <a:avLst/>
          </a:prstGeo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555" y="1567775"/>
            <a:ext cx="3060035" cy="2434501"/>
          </a:xfrm>
          <a:prstGeom prst="rect">
            <a:avLst/>
          </a:prstGeom>
        </p:spPr>
      </p:pic>
      <p:pic>
        <p:nvPicPr>
          <p:cNvPr id="6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5694" y="4303057"/>
            <a:ext cx="3361764" cy="2402541"/>
          </a:xfrm>
          <a:prstGeom prst="rect">
            <a:avLst/>
          </a:prstGeom>
        </p:spPr>
      </p:pic>
      <p:pic>
        <p:nvPicPr>
          <p:cNvPr id="7" name="Объект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8960" y="4303057"/>
            <a:ext cx="3429000" cy="24025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84880" y="340167"/>
            <a:ext cx="8882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</a:rPr>
              <a:t>Юные исследователи</a:t>
            </a:r>
            <a:endParaRPr lang="ru-RU" sz="3200" dirty="0">
              <a:solidFill>
                <a:srgbClr val="00B050"/>
              </a:solidFill>
            </a:endParaRPr>
          </a:p>
          <a:p>
            <a:pPr algn="ctr"/>
            <a:r>
              <a:rPr lang="ru-RU" sz="3200" dirty="0" smtClean="0">
                <a:solidFill>
                  <a:srgbClr val="00B050"/>
                </a:solidFill>
              </a:rPr>
              <a:t>выходили на экологическую тропу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0365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19673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Участвовали в научно-практической конференции с темой проекта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i="1" dirty="0" smtClean="0">
                <a:solidFill>
                  <a:srgbClr val="00B050"/>
                </a:solidFill>
              </a:rPr>
              <a:t>«Редкие и исчезающие растения </a:t>
            </a:r>
            <a:br>
              <a:rPr lang="ru-RU" i="1" dirty="0" smtClean="0">
                <a:solidFill>
                  <a:srgbClr val="00B050"/>
                </a:solidFill>
              </a:rPr>
            </a:br>
            <a:r>
              <a:rPr lang="ru-RU" i="1" dirty="0" smtClean="0">
                <a:solidFill>
                  <a:srgbClr val="00B050"/>
                </a:solidFill>
              </a:rPr>
              <a:t>нашего края»</a:t>
            </a:r>
            <a:endParaRPr lang="ru-RU" i="1" dirty="0">
              <a:solidFill>
                <a:srgbClr val="00B050"/>
              </a:solidFill>
            </a:endParaRPr>
          </a:p>
        </p:txBody>
      </p:sp>
      <p:pic>
        <p:nvPicPr>
          <p:cNvPr id="3" name="Объект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816" y="2971800"/>
            <a:ext cx="5181600" cy="3886200"/>
          </a:xfrm>
          <a:prstGeom prst="rect">
            <a:avLst/>
          </a:prstGeom>
        </p:spPr>
      </p:pic>
      <p:pic>
        <p:nvPicPr>
          <p:cNvPr id="4" name="Объект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6324" y="2806339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0116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7179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В рамках акции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«Сохраним редкие растения!»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ребята нашей школы расклеивали листовки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" name="Объект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589" y="3854824"/>
            <a:ext cx="3227294" cy="2863570"/>
          </a:xfrm>
          <a:prstGeom prst="rect">
            <a:avLst/>
          </a:prstGeom>
        </p:spPr>
      </p:pic>
      <p:pic>
        <p:nvPicPr>
          <p:cNvPr id="4" name="Объект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2070" y="4001294"/>
            <a:ext cx="4289612" cy="2717100"/>
          </a:xfrm>
          <a:prstGeom prst="rect">
            <a:avLst/>
          </a:prstGeom>
        </p:spPr>
      </p:pic>
      <p:pic>
        <p:nvPicPr>
          <p:cNvPr id="5" name="Объект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9318" y="2510118"/>
            <a:ext cx="3729317" cy="284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265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28" y="267494"/>
            <a:ext cx="7101444" cy="166290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Акции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«Добрая зима для птиц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smtClean="0"/>
              <a:t>!»</a:t>
            </a:r>
            <a:endParaRPr lang="ru-RU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053" y="2474258"/>
            <a:ext cx="4018429" cy="3102629"/>
          </a:xfrm>
          <a:prstGeom prst="rect">
            <a:avLst/>
          </a:prstGeom>
        </p:spPr>
      </p:pic>
      <p:pic>
        <p:nvPicPr>
          <p:cNvPr id="4" name="Объект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2526" y="3870164"/>
            <a:ext cx="3630706" cy="3121165"/>
          </a:xfrm>
          <a:prstGeom prst="rect">
            <a:avLst/>
          </a:prstGeom>
        </p:spPr>
      </p:pic>
      <p:pic>
        <p:nvPicPr>
          <p:cNvPr id="5" name="Объект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7879" y="267494"/>
            <a:ext cx="4894308" cy="340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6371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Принимали участие в конкурсе плакатов </a:t>
            </a:r>
            <a:br>
              <a:rPr lang="ru-RU" dirty="0" smtClean="0"/>
            </a:br>
            <a:r>
              <a:rPr lang="ru-RU" b="1" i="1" dirty="0" smtClean="0"/>
              <a:t>«Сохрани природу!»</a:t>
            </a:r>
            <a:endParaRPr lang="ru-RU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275" r="-588"/>
          <a:stretch/>
        </p:blipFill>
        <p:spPr>
          <a:xfrm>
            <a:off x="811479" y="2259105"/>
            <a:ext cx="9197788" cy="36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4775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631" y="365125"/>
            <a:ext cx="10390909" cy="6035675"/>
          </a:xfrm>
        </p:spPr>
        <p:txBody>
          <a:bodyPr>
            <a:normAutofit fontScale="90000"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ru-RU" dirty="0" smtClean="0"/>
              <a:t>Итак, во время проведения </a:t>
            </a:r>
            <a:br>
              <a:rPr lang="ru-RU" dirty="0" smtClean="0"/>
            </a:br>
            <a:r>
              <a:rPr lang="ru-RU" dirty="0" smtClean="0"/>
              <a:t>экологических акций </a:t>
            </a:r>
            <a:br>
              <a:rPr lang="ru-RU" dirty="0" smtClean="0"/>
            </a:br>
            <a:r>
              <a:rPr lang="ru-RU" dirty="0" smtClean="0"/>
              <a:t>наши ребята и учителя:</a:t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b="1" i="1" dirty="0" smtClean="0">
                <a:solidFill>
                  <a:srgbClr val="C00000"/>
                </a:solidFill>
              </a:rPr>
              <a:t>благоустраивали пришкольную территорию;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- сажали деревья;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- собирали макулатуру;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- исследовали редкие растения нашего края;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- узнали о дубе-великане;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- придумывали, как дать вторую жизнь ненужным вещам ;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- совершали экскурсию в природу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- спасали новогоднюю ёлочку</a:t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7256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5465" y="634374"/>
            <a:ext cx="6625805" cy="243048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</a:rPr>
              <a:t>Юным </a:t>
            </a:r>
            <a:br>
              <a:rPr lang="ru-RU" sz="4000" dirty="0" smtClean="0">
                <a:solidFill>
                  <a:srgbClr val="00B050"/>
                </a:solidFill>
              </a:rPr>
            </a:br>
            <a:r>
              <a:rPr lang="ru-RU" sz="4000" dirty="0" smtClean="0">
                <a:solidFill>
                  <a:srgbClr val="00B050"/>
                </a:solidFill>
              </a:rPr>
              <a:t>защитникам </a:t>
            </a:r>
            <a:br>
              <a:rPr lang="ru-RU" sz="4000" dirty="0" smtClean="0">
                <a:solidFill>
                  <a:srgbClr val="00B050"/>
                </a:solidFill>
              </a:rPr>
            </a:br>
            <a:r>
              <a:rPr lang="ru-RU" sz="4000" dirty="0" smtClean="0">
                <a:solidFill>
                  <a:srgbClr val="00B050"/>
                </a:solidFill>
              </a:rPr>
              <a:t>природы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1335" y="2700411"/>
            <a:ext cx="78139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«Давайте друзья, везде, где живём, </a:t>
            </a:r>
            <a:b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Деревья посадим, сады разведём. </a:t>
            </a:r>
            <a:b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Давайте будем к тому стремиться, </a:t>
            </a:r>
            <a:b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Чтоб нас любили и зверь и птица, </a:t>
            </a:r>
            <a:b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И доверяли повсюду нам, </a:t>
            </a:r>
            <a:b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Как самым лучшим своим друзьям! ».</a:t>
            </a:r>
            <a:b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3200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87469">
            <a:off x="9132640" y="666571"/>
            <a:ext cx="2611260" cy="3329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36" t="1424" r="10603" b="1"/>
          <a:stretch/>
        </p:blipFill>
        <p:spPr>
          <a:xfrm rot="20923013">
            <a:off x="286649" y="723069"/>
            <a:ext cx="2454735" cy="31726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67002" y="6239841"/>
            <a:ext cx="6448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СПАСИБО ЗА ВНИМАНИЕ!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227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d.kopilkaurokov.ru/uploads/user_file_54aec034ae572/img_user_file_54aec034ae572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1551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«Только вместе, только дружно,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помогать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 нужно! »</a:t>
            </a:r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5045" y="2561780"/>
            <a:ext cx="7374576" cy="39815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6650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Акции</a:t>
            </a:r>
            <a:br>
              <a:rPr lang="ru-RU" dirty="0" smtClean="0"/>
            </a:br>
            <a:r>
              <a:rPr lang="ru-RU" dirty="0" smtClean="0"/>
              <a:t>«Школа-территория чистоты!»</a:t>
            </a:r>
            <a:endParaRPr lang="ru-RU" dirty="0"/>
          </a:p>
        </p:txBody>
      </p:sp>
      <p:pic>
        <p:nvPicPr>
          <p:cNvPr id="3" name="Объект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2276" y="2845576"/>
            <a:ext cx="3801094" cy="3137648"/>
          </a:xfrm>
          <a:prstGeom prst="rect">
            <a:avLst/>
          </a:prstGeom>
        </p:spPr>
      </p:pic>
      <p:pic>
        <p:nvPicPr>
          <p:cNvPr id="4" name="Объект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952" y="2845575"/>
            <a:ext cx="3752162" cy="31376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80114" y="2660073"/>
            <a:ext cx="3479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В первую очередь-чистота в доме. А школа-это наш дом.</a:t>
            </a:r>
          </a:p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Мы даже соревнуемся, кто больше наберёт мусора.</a:t>
            </a:r>
          </a:p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Но это не всегда легко сделать.</a:t>
            </a:r>
          </a:p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Возле школы-порядок.</a:t>
            </a:r>
          </a:p>
          <a:p>
            <a:pPr algn="ctr"/>
            <a:r>
              <a:rPr lang="ru-RU" i="1" dirty="0" smtClean="0">
                <a:solidFill>
                  <a:srgbClr val="C00000"/>
                </a:solidFill>
              </a:rPr>
              <a:t>Теперь мы знаем, что мусор можно и нужно разделять.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7888" y="2110570"/>
            <a:ext cx="3669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Мусору- НЕТ!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3283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Новая жизнь «ненужных» вещей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855" y="1573595"/>
            <a:ext cx="9144000" cy="5011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594154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3830" y="1379427"/>
            <a:ext cx="7860838" cy="159642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Каждый класс ежегодно вносит свою долю участия в ней.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5668" y="2099643"/>
            <a:ext cx="5157787" cy="511176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Сами сеем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376" y="2814473"/>
            <a:ext cx="3008116" cy="267652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419604" y="1935677"/>
            <a:ext cx="3543051" cy="644111"/>
          </a:xfrm>
        </p:spPr>
        <p:txBody>
          <a:bodyPr>
            <a:normAutofit fontScale="32500" lnSpcReduction="20000"/>
          </a:bodyPr>
          <a:lstStyle/>
          <a:p>
            <a:r>
              <a:rPr lang="ru-RU" dirty="0" smtClean="0"/>
              <a:t>                            </a:t>
            </a:r>
          </a:p>
          <a:p>
            <a:r>
              <a:rPr lang="ru-RU" sz="7400" b="1" i="1" dirty="0" smtClean="0">
                <a:solidFill>
                  <a:srgbClr val="C00000"/>
                </a:solidFill>
              </a:rPr>
              <a:t> Сами ухаживаем</a:t>
            </a:r>
            <a:endParaRPr lang="ru-RU" sz="7400" b="1" i="1" dirty="0">
              <a:solidFill>
                <a:srgbClr val="C00000"/>
              </a:solidFill>
            </a:endParaRPr>
          </a:p>
        </p:txBody>
      </p:sp>
      <p:pic>
        <p:nvPicPr>
          <p:cNvPr id="8" name="Объект 3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1829" y="2814472"/>
            <a:ext cx="3329932" cy="2676525"/>
          </a:xfrm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8681" y="3611563"/>
            <a:ext cx="4500282" cy="33845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34234" y="2452071"/>
            <a:ext cx="2072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И сажаем сами…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6894" y="218491"/>
            <a:ext cx="10474036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Акция</a:t>
            </a:r>
            <a:br>
              <a:rPr lang="ru-RU" sz="32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«Школа-территория красоты!»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27223" y="2177641"/>
            <a:ext cx="609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Украсим планету цветами!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137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581" y="253341"/>
            <a:ext cx="6064125" cy="1320800"/>
          </a:xfrm>
        </p:spPr>
        <p:txBody>
          <a:bodyPr/>
          <a:lstStyle/>
          <a:p>
            <a:pPr algn="ctr"/>
            <a:r>
              <a:rPr lang="ru-RU" dirty="0" smtClean="0"/>
              <a:t>Акция</a:t>
            </a:r>
            <a:br>
              <a:rPr lang="ru-RU" dirty="0" smtClean="0"/>
            </a:br>
            <a:r>
              <a:rPr lang="ru-RU" dirty="0" smtClean="0"/>
              <a:t>«Посади дерево!»</a:t>
            </a:r>
            <a:endParaRPr lang="ru-RU" dirty="0"/>
          </a:p>
        </p:txBody>
      </p:sp>
      <p:pic>
        <p:nvPicPr>
          <p:cNvPr id="3" name="Объект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1459" y="537882"/>
            <a:ext cx="4854038" cy="3173506"/>
          </a:xfrm>
          <a:prstGeom prst="rect">
            <a:avLst/>
          </a:prstGeom>
        </p:spPr>
      </p:pic>
      <p:pic>
        <p:nvPicPr>
          <p:cNvPr id="4" name="Объект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57" y="1574141"/>
            <a:ext cx="3263503" cy="4351338"/>
          </a:xfrm>
          <a:prstGeom prst="rect">
            <a:avLst/>
          </a:prstGeom>
        </p:spPr>
      </p:pic>
      <p:pic>
        <p:nvPicPr>
          <p:cNvPr id="5" name="Объект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4518" y="3926541"/>
            <a:ext cx="4339268" cy="29314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48437" y="4110260"/>
            <a:ext cx="2349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Дерево посадить хотелось всем…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2713" y="1574141"/>
            <a:ext cx="3199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Этой традиции в нашей школе уже много лет.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Первое дерево было посажено 35 лет назад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Среди этих ребят были даже наши некоторые родители (тогда, как и мы, ученики)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31590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6018" y="3277627"/>
            <a:ext cx="2786939" cy="3580373"/>
          </a:xfrm>
          <a:prstGeom prst="rect">
            <a:avLst/>
          </a:prstGeom>
        </p:spPr>
      </p:pic>
      <p:pic>
        <p:nvPicPr>
          <p:cNvPr id="4" name="Объект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617" y="3277627"/>
            <a:ext cx="2818348" cy="3636575"/>
          </a:xfrm>
          <a:prstGeom prst="rect">
            <a:avLst/>
          </a:prstGeom>
        </p:spPr>
      </p:pic>
      <p:pic>
        <p:nvPicPr>
          <p:cNvPr id="5" name="Объект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1493" y="3277627"/>
            <a:ext cx="2668066" cy="3580373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95263" y="95004"/>
            <a:ext cx="6709584" cy="2493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Акция </a:t>
            </a:r>
            <a:br>
              <a:rPr lang="ru-RU" sz="4400" dirty="0" smtClean="0"/>
            </a:br>
            <a:r>
              <a:rPr lang="ru-RU" sz="4400" dirty="0" smtClean="0"/>
              <a:t>«Сбереги дерево!»</a:t>
            </a:r>
            <a:br>
              <a:rPr lang="ru-RU" sz="4400" dirty="0" smtClean="0"/>
            </a:br>
            <a:r>
              <a:rPr lang="ru-RU" sz="2700" b="1" i="1" dirty="0" smtClean="0">
                <a:solidFill>
                  <a:srgbClr val="C00000"/>
                </a:solidFill>
              </a:rPr>
              <a:t>В рамках этой акции ребята нашей школы неоднократно участвовали в сборе макулатуры. Было собрано более 1 тонны. 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rgbClr val="C00000"/>
                </a:solidFill>
              </a:rPr>
              <a:t>Это сбережёт не одно дерево! </a:t>
            </a:r>
            <a:endParaRPr lang="ru-RU" sz="2700" b="1" i="1" dirty="0">
              <a:solidFill>
                <a:srgbClr val="C00000"/>
              </a:solidFill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1426" y="95004"/>
            <a:ext cx="4183062" cy="313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9630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6736" y="586068"/>
            <a:ext cx="4145756" cy="55276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558874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181</TotalTime>
  <Words>251</Words>
  <Application>Microsoft Office PowerPoint</Application>
  <PresentationFormat>Произвольный</PresentationFormat>
  <Paragraphs>44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Природоохранные акции             «Будь природе другом!»,</vt:lpstr>
      <vt:lpstr>Слайд 2</vt:lpstr>
      <vt:lpstr>Девиз «Только вместе, только дружно,  помогать природе нужно! » </vt:lpstr>
      <vt:lpstr>Акции «Школа-территория чистоты!»</vt:lpstr>
      <vt:lpstr>Новая жизнь «ненужных» вещей</vt:lpstr>
      <vt:lpstr>Каждый класс ежегодно вносит свою долю участия в ней.</vt:lpstr>
      <vt:lpstr>Акция «Посади дерево!»</vt:lpstr>
      <vt:lpstr>Акция  «Сбереги дерево!» В рамках этой акции ребята нашей школы неоднократно участвовали в сборе макулатуры. Было собрано более 1 тонны.  Это сбережёт не одно дерево! </vt:lpstr>
      <vt:lpstr>Слайд 9</vt:lpstr>
      <vt:lpstr>Слайд 10</vt:lpstr>
      <vt:lpstr>Ну и дуб-великан! Его ребята обнаружили в лесу  недалеко от д.Пожоги.  Диаметр ствола-почти 5 метров!</vt:lpstr>
      <vt:lpstr>Участвовали в научно-практической конференции с темой проекта  «Редкие и исчезающие растения  нашего края»</vt:lpstr>
      <vt:lpstr>В рамках акции  «Сохраним редкие растения!»  ребята нашей школы расклеивали листовки</vt:lpstr>
      <vt:lpstr>Акции ««Добрая зима для птиц»!»</vt:lpstr>
      <vt:lpstr>Принимали участие в конкурсе плакатов  «Сохрани природу!»</vt:lpstr>
      <vt:lpstr>Итак, во время проведения  экологических акций  наши ребята и учителя: - благоустраивали пришкольную территорию; - сажали деревья; - собирали макулатуру; - исследовали редкие растения нашего края; - узнали о дубе-великане; - придумывали, как дать вторую жизнь ненужным вещам ; - совершали экскурсию в природу - спасали новогоднюю ёлочку </vt:lpstr>
      <vt:lpstr>Юным  защитникам  природы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Фотоотчёт  о природоохранной акции «Будь природе другом!»</dc:title>
  <dc:creator>1</dc:creator>
  <cp:lastModifiedBy>Admin</cp:lastModifiedBy>
  <cp:revision>24</cp:revision>
  <dcterms:created xsi:type="dcterms:W3CDTF">2019-10-08T22:51:23Z</dcterms:created>
  <dcterms:modified xsi:type="dcterms:W3CDTF">2019-11-12T08:18:38Z</dcterms:modified>
</cp:coreProperties>
</file>