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92" r:id="rId5"/>
  </p:sldMasterIdLst>
  <p:sldIdLst>
    <p:sldId id="261" r:id="rId6"/>
    <p:sldId id="263" r:id="rId7"/>
    <p:sldId id="264" r:id="rId8"/>
    <p:sldId id="265" r:id="rId9"/>
    <p:sldId id="266" r:id="rId10"/>
    <p:sldId id="269" r:id="rId11"/>
    <p:sldId id="267" r:id="rId12"/>
    <p:sldId id="268" r:id="rId13"/>
    <p:sldId id="270" r:id="rId14"/>
    <p:sldId id="260" r:id="rId15"/>
    <p:sldId id="258" r:id="rId16"/>
    <p:sldId id="256" r:id="rId17"/>
    <p:sldId id="257" r:id="rId18"/>
    <p:sldId id="259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620688"/>
            <a:ext cx="54924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фотографии на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английском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573016"/>
            <a:ext cx="734481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выделенные  слова:</a:t>
            </a:r>
            <a:endParaRPr lang="en-US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следственные союзы придают вашему описанию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логичность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 придают вашей речи связность и естественность.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81420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96752"/>
            <a:ext cx="777686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Примерное описание фотографии 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ЕГЭ, задание 3) 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опциям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60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0891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 3.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Imagine that you are showing your photo album to your friend. Choose one photo to present to your friend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have to start speaking in 1.5 minutes and will speak for not more than 2 minutes.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You have to talk continuously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talk remember to speak about:</a:t>
            </a:r>
          </a:p>
          <a:p>
            <a:pPr algn="just" fontAlgn="base"/>
            <a:endParaRPr lang="en-US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 when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you took the photo —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ты сделал этот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снимок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 what/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in the photo —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или кто на фотографии </a:t>
            </a:r>
          </a:p>
          <a:p>
            <a:pPr algn="just" fontAlgn="base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what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happening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происходит в момент, когда был сделан снимок </a:t>
            </a:r>
          </a:p>
          <a:p>
            <a:pPr algn="just" fontAlgn="base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 why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you took the photo —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ты сделал этот снимок </a:t>
            </a:r>
          </a:p>
          <a:p>
            <a:pPr algn="just" fontAlgn="base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 why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you decided to show the picture to your friend —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ты решил показать эту фотографию своему другу </a:t>
            </a:r>
          </a:p>
        </p:txBody>
      </p:sp>
    </p:spTree>
    <p:extLst>
      <p:ext uri="{BB962C8B-B14F-4D97-AF65-F5344CB8AC3E}">
        <p14:creationId xmlns:p14="http://schemas.microsoft.com/office/powerpoint/2010/main" val="416472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ЕГЭ по английскому языку 2015.  Задание 3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85"/>
            <a:ext cx="4213564" cy="331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243513"/>
            <a:ext cx="41490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l, I have chosen to show you photo number 2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ваша первая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фраза. Она нужна для экзаменатора).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this photo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(Так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начать, если вы сдаете экзамен в компьютеризированной форме, без участия экзаменатора-собеседника.)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0760" y="3890665"/>
            <a:ext cx="85323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I took it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month ago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when I was going on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excursion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my classmates. I remember that day very well.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759" y="4680520"/>
            <a:ext cx="85323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In this photo you can see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bus driver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you see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 looks very friendly. We have made friends with him.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760" y="5450537"/>
            <a:ext cx="85323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We were going to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State Darwin Museum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 on the way he told us a lot of facts about wild life. 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way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 is from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northern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of Russia.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31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ЕГЭ по английскому языку 2015.  Задание 3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85"/>
            <a:ext cx="4213564" cy="331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43989" y="292330"/>
            <a:ext cx="43484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Well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that time I was doing a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my future profession. That is why I took the photo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 have already had a lot of pictures of different people. And, 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know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when I was a boy, I wanted to be a driver, too.  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decided that it was not a bad idea to use this photo in my project.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3418" y="4077072"/>
            <a:ext cx="86090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The job of a driver seems to me rather boring now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but I would like to show the photo to you as he is very well-read and interesting person. </a:t>
            </a:r>
            <a:r>
              <a:rPr lang="en-US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Besides,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 believe he likes his job.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You know, there is a saying «Choose a job you love and you will never have to  work a day in your life». (в заключение, вы приводите известное изречение китайского философа Конфуция).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9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ЕГЭ по английскому языку 2015.  Задание 3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85"/>
            <a:ext cx="4213564" cy="331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304343"/>
            <a:ext cx="4320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That’s all I wanted to say.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фраза)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6798" y="4029165"/>
            <a:ext cx="86356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12-15 фраз. В приведенном выше описании фраз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больше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не надо зацикливаться на количестве фраз. Просто надо уложиться в 2 минуты.</a:t>
            </a:r>
          </a:p>
        </p:txBody>
      </p:sp>
    </p:spTree>
    <p:extLst>
      <p:ext uri="{BB962C8B-B14F-4D97-AF65-F5344CB8AC3E}">
        <p14:creationId xmlns:p14="http://schemas.microsoft.com/office/powerpoint/2010/main" val="179942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568951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 have chosen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photo number three.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 took this photo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when I was on holiday last summer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at home one evening some 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years ago/while I was walking round a town that I was visiting on holyday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while my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family and I were visiting Greece last summer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It shows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 took this photo because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 had a great time at the event and I wanted something to remember it by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remind myself that there are people who…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was the first time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 had ever seen…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thought it was a really great experience.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 am showing it to you because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 want you to see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what the event (it) was like / where I spent my holiday /I wanted to show you how interesting …. can be/ 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thought it was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quite impressive.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It’s one of the best photos I took while I was on holiday.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Maybe we can go there together some time, if you are up for it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  if you like such kind of activities too / if I’d like to go back.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988840"/>
            <a:ext cx="6039346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Тренируем умение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описывать фото </a:t>
            </a:r>
          </a:p>
          <a:p>
            <a:pPr algn="ctr" fontAlgn="base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(ЕГЭ, задание 3) </a:t>
            </a:r>
            <a:endParaRPr lang="en-US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опциям</a:t>
            </a:r>
          </a:p>
          <a:p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Pictures\2015 год\Новая папка\59370101_1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322" y="3573016"/>
            <a:ext cx="3790889" cy="295232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3" name="Picture 2" descr="C:\Users\Пользователь\Pictures\2015 год\Новая папка\81096883_0_86e13_4e186e76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35783"/>
            <a:ext cx="4107665" cy="310950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Picture 2" descr="C:\Users\Пользователь\Pictures\2015 год\Новая папка\61611707_1279296275_395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322" y="260648"/>
            <a:ext cx="3790889" cy="310950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572000" y="6093296"/>
            <a:ext cx="4140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Bridle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уздечка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barefooted -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босоногая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5805264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Twilight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сумерки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snow-drift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сугроб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5517232"/>
            <a:ext cx="3123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Splash each other -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брызгаться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3501008"/>
            <a:ext cx="4212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when you took the photo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what/who is in the photo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what is happening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why you took the photo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why you decided to show the picture to your friend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Pictures\2015 год\Новая папка\article_big_7231380706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51693" cy="30689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788024" y="594928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Pine-tree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сосна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, moss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мох,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fir- tree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ель,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Oar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весло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Pictures\2015 год\Новая папка\suhodol-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"/>
            <a:ext cx="4427984" cy="30685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6" name="Picture 2" descr="C:\Users\Пользователь\Pictures\2015 год\Новая папка\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4608512" cy="333716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716016" y="3501008"/>
            <a:ext cx="4212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when you took the photo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what/who is in the photo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what is happening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why you took the photo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 why you decided to show the picture to your friend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5898" y="0"/>
            <a:ext cx="3198101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52328" cy="501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0"/>
            <a:ext cx="2813748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87824" y="5013176"/>
            <a:ext cx="59046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 when you took the photo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 what/who is in the photo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 what is happening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 why you took the photo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 why you decided to show the picture to your friend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писание фотографии на английском язы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42672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406831"/>
            <a:ext cx="4248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оспользуемся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стандартным способом описания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начнем с общего плана и постепенно будем переходить к частному, а именно, к деталям. Кстати, в конце, обязательно, надо сказать несколько слов о теме фотографии и о своем отношении к данной теме.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933056"/>
            <a:ext cx="82089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порядок такой: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описание того, что вы видите (в данном случае, пляж в курортном городке)</a:t>
            </a:r>
          </a:p>
          <a:p>
            <a:pPr algn="just" fontAlgn="base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детали (аттракционы, много людей, отличная погода)</a:t>
            </a:r>
          </a:p>
          <a:p>
            <a:pPr algn="just" fontAlgn="base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ваше отношение к теме ( хотели бы вы оказаться сейчас на пляже? — ответ очевиден!)</a:t>
            </a:r>
          </a:p>
        </p:txBody>
      </p:sp>
    </p:spTree>
    <p:extLst>
      <p:ext uri="{BB962C8B-B14F-4D97-AF65-F5344CB8AC3E}">
        <p14:creationId xmlns:p14="http://schemas.microsoft.com/office/powerpoint/2010/main" val="13503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5736" y="1484784"/>
            <a:ext cx="509056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Удачи на экзамене!</a:t>
            </a:r>
          </a:p>
          <a:p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798912"/>
            <a:ext cx="76397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http://englishinn.ru/ege-po-angliyskomu-yazyiku-ustnaya-chast.html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170394"/>
            <a:ext cx="76397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http://englishinn.ru/opisanie-fotografii-na-angliyskom-yazyike.html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4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описание фотографии на английском язы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42672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332656"/>
            <a:ext cx="432048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фраза: </a:t>
            </a:r>
            <a:endParaRPr lang="en-US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 would like to start with a general description.</a:t>
            </a:r>
          </a:p>
          <a:p>
            <a:pPr algn="just"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изображено: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 (picture)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seaside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resort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summer. The weather is hot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that’s why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 beach is full of people.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7750" y="3789040"/>
            <a:ext cx="879673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Детали: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no clouds in the sky and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looks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light blue.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 sea, it is a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rough, I can see the waves,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 light wind is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probably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blowing.</a:t>
            </a:r>
          </a:p>
          <a:p>
            <a:pPr algn="just" fontAlgn="base"/>
            <a:endParaRPr lang="en-US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foreground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just a bit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right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there is a big merry-go-round. I can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guess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that a lot of children are riding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horses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there. They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be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laughing, shouting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other words,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they are having fun.</a:t>
            </a:r>
          </a:p>
        </p:txBody>
      </p:sp>
    </p:spTree>
    <p:extLst>
      <p:ext uri="{BB962C8B-B14F-4D97-AF65-F5344CB8AC3E}">
        <p14:creationId xmlns:p14="http://schemas.microsoft.com/office/powerpoint/2010/main" val="302340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описание фотографии на английском язы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42672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78896" y="332656"/>
            <a:ext cx="41582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kind of attraction is situated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left of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 first one.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looks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smaller and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first sigh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you can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suppose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that it is a merry-go-round, too. But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look closer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you can see that it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might be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kiosk with some food or souvenirs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people are standing around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probably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looking for something to buy.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656" y="3810531"/>
            <a:ext cx="878152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beach is very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crowded.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people are lying on the sand and swimming in the sea.</a:t>
            </a:r>
          </a:p>
          <a:p>
            <a:pPr algn="just"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забудьте о заднем фоне: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background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 can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out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 outline of a white pier (пирс) which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stands out against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 blue sky.</a:t>
            </a:r>
          </a:p>
          <a:p>
            <a:pPr algn="just" fontAlgn="base"/>
            <a:endParaRPr lang="en-US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for me,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 have enjoyed a lot describing this cheerful picture. This sunny beach makes me feel optimistic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 a few weeks I hope I will be enjoying swimming in the sea, too.</a:t>
            </a:r>
          </a:p>
        </p:txBody>
      </p:sp>
    </p:spTree>
    <p:extLst>
      <p:ext uri="{BB962C8B-B14F-4D97-AF65-F5344CB8AC3E}">
        <p14:creationId xmlns:p14="http://schemas.microsoft.com/office/powerpoint/2010/main" val="85342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3453" y="148478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 фразы и выражения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описания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на английском языке</a:t>
            </a:r>
          </a:p>
        </p:txBody>
      </p:sp>
    </p:spTree>
    <p:extLst>
      <p:ext uri="{BB962C8B-B14F-4D97-AF65-F5344CB8AC3E}">
        <p14:creationId xmlns:p14="http://schemas.microsoft.com/office/powerpoint/2010/main" val="274317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2493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photo shows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 фотографии изображено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centre/middle of the photo we can see a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центре/ середине фотографии мы видим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foreground there is a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 переднем плане находится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background there are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 заднем плане находится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situated in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Он расположен в …</a:t>
            </a:r>
          </a:p>
          <a:p>
            <a:pPr fontAlgn="base"/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left (of …) stands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Слева (от …) стоит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right (of …) sits…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Справа (от…) сидит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distance we can make out the outline of a…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Вдалеке мы можем разглядеть очертания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first glance,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 первый взгляд,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if you look closely, you can see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Но если присмотреться, вы можете увидеть…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looks strange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Он выглядит странно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looks like ….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Она похожа на …</a:t>
            </a:r>
          </a:p>
          <a:p>
            <a:pPr fontAlgn="base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for, …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Что касается …</a:t>
            </a:r>
          </a:p>
        </p:txBody>
      </p:sp>
    </p:spTree>
    <p:extLst>
      <p:ext uri="{BB962C8B-B14F-4D97-AF65-F5344CB8AC3E}">
        <p14:creationId xmlns:p14="http://schemas.microsoft.com/office/powerpoint/2010/main" val="321186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6288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Лексика для описания фотографии на английском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55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9694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suppose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that …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могу предположить, что …</a:t>
            </a:r>
          </a:p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guess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…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полагаю …</a:t>
            </a:r>
          </a:p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hardly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out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(= see)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едва могу различить (увидеть) …</a:t>
            </a:r>
          </a:p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stands out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against the blue sky.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выделяется на фоне голубого неба.</a:t>
            </a:r>
          </a:p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looks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tired.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выглядит уставшей.</a:t>
            </a:r>
          </a:p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looks as 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it is getting dark.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Похоже, начинает темнеть.</a:t>
            </a:r>
          </a:p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/might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be looking for …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Они, возможно, ищут …</a:t>
            </a:r>
          </a:p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 is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probably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blowing.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Вероятно, дует ветер.</a:t>
            </a:r>
          </a:p>
          <a:p>
            <a:pPr fontAlgn="base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seems to 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that …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кажется, …</a:t>
            </a:r>
          </a:p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of a white pier —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очертания белого пирса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209895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sky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на небе</a:t>
            </a:r>
          </a:p>
          <a:p>
            <a:pPr algn="just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rain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под дождем (как бы внутри дождя)</a:t>
            </a:r>
          </a:p>
          <a:p>
            <a:pPr algn="just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sun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под солнцем (в солнечном свете)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Также, если вы говорите о том, что изображено НА картине или фотографии, надо употреблять предлог IN:</a:t>
            </a:r>
          </a:p>
          <a:p>
            <a:pPr algn="just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picture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photo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0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01892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стандартное описание фотографии, оно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избыточное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формата ЕГЭ! 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на ЕГЭ не должно занимать более 2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3067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332</TotalTime>
  <Words>720</Words>
  <Application>Microsoft Office PowerPoint</Application>
  <PresentationFormat>Экран (4:3)</PresentationFormat>
  <Paragraphs>119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Воздушный поток</vt:lpstr>
      <vt:lpstr>Волна</vt:lpstr>
      <vt:lpstr>1_Волна</vt:lpstr>
      <vt:lpstr>2_Волна</vt:lpstr>
      <vt:lpstr>Техническая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И.В. Бодрова</cp:lastModifiedBy>
  <cp:revision>42</cp:revision>
  <dcterms:created xsi:type="dcterms:W3CDTF">2015-04-19T14:35:19Z</dcterms:created>
  <dcterms:modified xsi:type="dcterms:W3CDTF">2019-04-08T17:50:58Z</dcterms:modified>
</cp:coreProperties>
</file>