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89" autoAdjust="0"/>
    <p:restoredTop sz="94660"/>
  </p:normalViewPr>
  <p:slideViewPr>
    <p:cSldViewPr>
      <p:cViewPr varScale="1">
        <p:scale>
          <a:sx n="86" d="100"/>
          <a:sy n="86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825BF72-ACFF-4B4A-B366-3361803896AE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AA797C5-9854-4553-A4F1-ED21424C8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 ?><Relationships xmlns="http://schemas.openxmlformats.org/package/2006/relationships"><Relationship Id="rId3" Target="../media/image18.jpeg" Type="http://schemas.openxmlformats.org/officeDocument/2006/relationships/image"/><Relationship Id="rId2" Target="../media/image17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20.jpeg" Type="http://schemas.openxmlformats.org/officeDocument/2006/relationships/image"/><Relationship Id="rId4" Target="../media/image19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22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24.jpeg" Type="http://schemas.openxmlformats.org/officeDocument/2006/relationships/image"/><Relationship Id="rId4" Target="../media/image23.jpe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i="1" dirty="0" smtClean="0">
                <a:solidFill>
                  <a:srgbClr val="00B0F0"/>
                </a:solidFill>
              </a:rPr>
              <a:t>Агитбригада </a:t>
            </a:r>
            <a:br>
              <a:rPr lang="ru-RU" sz="5400" i="1" dirty="0" smtClean="0">
                <a:solidFill>
                  <a:srgbClr val="00B0F0"/>
                </a:solidFill>
              </a:rPr>
            </a:br>
            <a:r>
              <a:rPr lang="ru-RU" sz="5400" i="1" dirty="0" smtClean="0">
                <a:solidFill>
                  <a:srgbClr val="00B0F0"/>
                </a:solidFill>
              </a:rPr>
              <a:t>«Расти здоровым!!!»</a:t>
            </a:r>
            <a:endParaRPr lang="ru-RU" sz="5400" i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5072074"/>
            <a:ext cx="5616624" cy="1224136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Подготовлен </a:t>
            </a:r>
          </a:p>
          <a:p>
            <a:r>
              <a:rPr lang="ru-RU" sz="2400" i="1" dirty="0" smtClean="0"/>
              <a:t>отрядом «Красотки»</a:t>
            </a:r>
            <a:endParaRPr lang="ru-RU" sz="2400" i="1" dirty="0" smtClean="0"/>
          </a:p>
          <a:p>
            <a:r>
              <a:rPr lang="ru-RU" sz="2400" i="1" dirty="0" smtClean="0"/>
              <a:t>летнего трудового лагеря</a:t>
            </a:r>
            <a:endParaRPr lang="ru-RU" sz="24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1920" y="620688"/>
            <a:ext cx="3077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rgbClr val="00B0F0"/>
                </a:solidFill>
              </a:rPr>
              <a:t>Ура!</a:t>
            </a:r>
            <a:endParaRPr lang="ru-RU" sz="3600" i="1" dirty="0">
              <a:solidFill>
                <a:srgbClr val="00B0F0"/>
              </a:solidFill>
            </a:endParaRPr>
          </a:p>
        </p:txBody>
      </p:sp>
      <p:pic>
        <p:nvPicPr>
          <p:cNvPr id="7170" name="Picture 2" descr="C:\Documents and Settings\Учитель\Рабочий стол\555\P1040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90854">
            <a:off x="214282" y="1071546"/>
            <a:ext cx="3770320" cy="2513178"/>
          </a:xfrm>
          <a:prstGeom prst="rect">
            <a:avLst/>
          </a:prstGeom>
          <a:noFill/>
        </p:spPr>
      </p:pic>
      <p:pic>
        <p:nvPicPr>
          <p:cNvPr id="7171" name="Picture 3" descr="C:\Documents and Settings\Учитель\Рабочий стол\555\P10408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53382">
            <a:off x="4619002" y="1139803"/>
            <a:ext cx="4200535" cy="2799946"/>
          </a:xfrm>
          <a:prstGeom prst="rect">
            <a:avLst/>
          </a:prstGeom>
          <a:noFill/>
        </p:spPr>
      </p:pic>
      <p:pic>
        <p:nvPicPr>
          <p:cNvPr id="7172" name="Picture 4" descr="C:\Documents and Settings\Учитель\Рабочий стол\555\P10407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00114">
            <a:off x="4807332" y="3768134"/>
            <a:ext cx="4129097" cy="2752327"/>
          </a:xfrm>
          <a:prstGeom prst="rect">
            <a:avLst/>
          </a:prstGeom>
          <a:noFill/>
        </p:spPr>
      </p:pic>
      <p:pic>
        <p:nvPicPr>
          <p:cNvPr id="7173" name="Picture 5" descr="C:\Documents and Settings\Учитель\Рабочий стол\555\Копия P10409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60277">
            <a:off x="271427" y="3648460"/>
            <a:ext cx="4127510" cy="2751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Это мы</a:t>
            </a:r>
            <a:endParaRPr lang="ru-RU" dirty="0"/>
          </a:p>
        </p:txBody>
      </p:sp>
      <p:pic>
        <p:nvPicPr>
          <p:cNvPr id="1026" name="Picture 2" descr="F:\555\P10403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4322310" cy="28803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555\P10406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924944"/>
            <a:ext cx="5399087" cy="35988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555\P10406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19556"/>
            <a:ext cx="2088231" cy="31328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555\P10407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93865"/>
            <a:ext cx="3058790" cy="20388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46827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555\P10408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1085"/>
            <a:ext cx="3024336" cy="45371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555\P10408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432" y="3644589"/>
            <a:ext cx="4376150" cy="29170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555\P10408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5759"/>
            <a:ext cx="2278886" cy="30939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10528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555\P10409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0648"/>
            <a:ext cx="4648849" cy="3098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555\P10409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28460"/>
            <a:ext cx="3598863" cy="53990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555\P10408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46" y="3765861"/>
            <a:ext cx="4354934" cy="29028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70187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571876"/>
            <a:ext cx="3817938" cy="288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C:\Documents and Settings\Учитель\Рабочий стол\планета здоровья\555\P10407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19357">
            <a:off x="285720" y="285729"/>
            <a:ext cx="2928958" cy="2000264"/>
          </a:xfrm>
          <a:prstGeom prst="rect">
            <a:avLst/>
          </a:prstGeom>
          <a:noFill/>
        </p:spPr>
      </p:pic>
      <p:pic>
        <p:nvPicPr>
          <p:cNvPr id="4" name="Рисунок 3" descr="C:\Documents and Settings\Учитель\Рабочий стол\планета здоровья\555\P104079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32770">
            <a:off x="6061791" y="776979"/>
            <a:ext cx="2735426" cy="2291722"/>
          </a:xfrm>
          <a:prstGeom prst="rect">
            <a:avLst/>
          </a:prstGeom>
          <a:noFill/>
        </p:spPr>
      </p:pic>
      <p:pic>
        <p:nvPicPr>
          <p:cNvPr id="5" name="Рисунок 4" descr="C:\Documents and Settings\Учитель\Рабочий стол\планета здоровья\555\P104097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642918"/>
            <a:ext cx="2285664" cy="3429000"/>
          </a:xfrm>
          <a:prstGeom prst="rect">
            <a:avLst/>
          </a:prstGeom>
          <a:noFill/>
        </p:spPr>
      </p:pic>
      <p:pic>
        <p:nvPicPr>
          <p:cNvPr id="6" name="Рисунок 5" descr="C:\Documents and Settings\Учитель\Рабочий стол\планета здоровья\555\P104097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94960">
            <a:off x="714348" y="3000372"/>
            <a:ext cx="2157415" cy="3236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B0F0"/>
                </a:solidFill>
              </a:rPr>
              <a:t>Здоровая еда</a:t>
            </a:r>
            <a:endParaRPr lang="ru-RU" sz="3600" i="1" dirty="0">
              <a:solidFill>
                <a:srgbClr val="00B0F0"/>
              </a:solidFill>
            </a:endParaRPr>
          </a:p>
        </p:txBody>
      </p:sp>
      <p:pic>
        <p:nvPicPr>
          <p:cNvPr id="4098" name="Picture 2" descr="C:\Documents and Settings\Учитель\Рабочий стол\555\P10409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8502" y="1119122"/>
            <a:ext cx="4129778" cy="2752781"/>
          </a:xfrm>
          <a:prstGeom prst="rect">
            <a:avLst/>
          </a:prstGeom>
          <a:noFill/>
        </p:spPr>
      </p:pic>
      <p:pic>
        <p:nvPicPr>
          <p:cNvPr id="4099" name="Picture 3" descr="C:\Documents and Settings\Учитель\Рабочий стол\555\P10409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82" y="3987792"/>
            <a:ext cx="3984462" cy="2655918"/>
          </a:xfrm>
          <a:prstGeom prst="rect">
            <a:avLst/>
          </a:prstGeom>
          <a:noFill/>
        </p:spPr>
      </p:pic>
      <p:pic>
        <p:nvPicPr>
          <p:cNvPr id="4100" name="Picture 4" descr="C:\Documents and Settings\Учитель\Рабочий стол\проект здоровье\89617a920ad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000108"/>
            <a:ext cx="3505147" cy="2880793"/>
          </a:xfrm>
          <a:prstGeom prst="rect">
            <a:avLst/>
          </a:prstGeom>
          <a:noFill/>
        </p:spPr>
      </p:pic>
      <p:pic>
        <p:nvPicPr>
          <p:cNvPr id="4101" name="Picture 5" descr="C:\Documents and Settings\Учитель\Рабочий стол\проект здоровье\60687890_11131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961038"/>
            <a:ext cx="3857652" cy="2702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404664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B0F0"/>
                </a:solidFill>
              </a:rPr>
              <a:t>Режим дня</a:t>
            </a:r>
            <a:endParaRPr lang="ru-RU" sz="3600" i="1" dirty="0">
              <a:solidFill>
                <a:srgbClr val="00B0F0"/>
              </a:solidFill>
            </a:endParaRPr>
          </a:p>
        </p:txBody>
      </p:sp>
      <p:pic>
        <p:nvPicPr>
          <p:cNvPr id="5122" name="Picture 2" descr="C:\Documents and Settings\Учитель\Рабочий стол\555\P10409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14290"/>
            <a:ext cx="3343771" cy="2228853"/>
          </a:xfrm>
          <a:prstGeom prst="rect">
            <a:avLst/>
          </a:prstGeom>
          <a:noFill/>
        </p:spPr>
      </p:pic>
      <p:pic>
        <p:nvPicPr>
          <p:cNvPr id="5123" name="Picture 3" descr="C:\Documents and Settings\Учитель\Рабочий стол\проект здоровье\17583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5663">
            <a:off x="5447842" y="3261542"/>
            <a:ext cx="3425874" cy="2285992"/>
          </a:xfrm>
          <a:prstGeom prst="rect">
            <a:avLst/>
          </a:prstGeom>
          <a:noFill/>
        </p:spPr>
      </p:pic>
      <p:pic>
        <p:nvPicPr>
          <p:cNvPr id="5124" name="Picture 4" descr="C:\Documents and Settings\Учитель\Рабочий стол\проект здоровье\1424289992c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2714620"/>
            <a:ext cx="2881314" cy="3143272"/>
          </a:xfrm>
          <a:prstGeom prst="rect">
            <a:avLst/>
          </a:prstGeom>
          <a:noFill/>
        </p:spPr>
      </p:pic>
      <p:pic>
        <p:nvPicPr>
          <p:cNvPr id="5125" name="Picture 5" descr="C:\Documents and Settings\Учитель\Рабочий стол\проект здоровье\t1larg_fall_asleep_wor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0028" y="571480"/>
            <a:ext cx="2880351" cy="1785950"/>
          </a:xfrm>
          <a:prstGeom prst="rect">
            <a:avLst/>
          </a:prstGeom>
          <a:noFill/>
        </p:spPr>
      </p:pic>
      <p:pic>
        <p:nvPicPr>
          <p:cNvPr id="5126" name="Picture 6" descr="C:\Documents and Settings\Учитель\Рабочий стол\проект здоровье\783449F3490F8E4249E9DE2BAA2B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828812">
            <a:off x="248060" y="3531340"/>
            <a:ext cx="2027884" cy="2575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836712"/>
            <a:ext cx="69847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i="1" dirty="0" smtClean="0">
                <a:solidFill>
                  <a:srgbClr val="00B0F0"/>
                </a:solidFill>
              </a:rPr>
              <a:t>Здоровье человека во многом зависит от образа жизни, поведения и умения помочь себе и другим в трудную минуту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57148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rgbClr val="00B0F0"/>
                </a:solidFill>
              </a:rPr>
              <a:t>Мудрый муравей</a:t>
            </a:r>
            <a:endParaRPr lang="ru-RU" sz="3600" i="1" dirty="0">
              <a:solidFill>
                <a:srgbClr val="00B0F0"/>
              </a:solidFill>
            </a:endParaRPr>
          </a:p>
        </p:txBody>
      </p:sp>
      <p:pic>
        <p:nvPicPr>
          <p:cNvPr id="1026" name="Picture 2" descr="C:\Documents and Settings\Учитель\Рабочий стол\през\мураве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28736"/>
            <a:ext cx="7620000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Учитель\Рабочий стол\през\hjp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544038">
            <a:off x="325689" y="483664"/>
            <a:ext cx="3619505" cy="2714629"/>
          </a:xfrm>
          <a:prstGeom prst="rect">
            <a:avLst/>
          </a:prstGeom>
          <a:noFill/>
        </p:spPr>
      </p:pic>
      <p:pic>
        <p:nvPicPr>
          <p:cNvPr id="2051" name="Picture 3" descr="C:\Documents and Settings\Учитель\Рабочий стол\през\gfkmvf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8701">
            <a:off x="4758249" y="227694"/>
            <a:ext cx="3307680" cy="3678725"/>
          </a:xfrm>
          <a:prstGeom prst="rect">
            <a:avLst/>
          </a:prstGeom>
          <a:noFill/>
        </p:spPr>
      </p:pic>
      <p:pic>
        <p:nvPicPr>
          <p:cNvPr id="2052" name="Picture 4" descr="C:\Documents and Settings\Учитель\Рабочий стол\през\дикий ко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011703">
            <a:off x="4433299" y="3605249"/>
            <a:ext cx="4142689" cy="2921348"/>
          </a:xfrm>
          <a:prstGeom prst="rect">
            <a:avLst/>
          </a:prstGeom>
          <a:noFill/>
        </p:spPr>
      </p:pic>
      <p:pic>
        <p:nvPicPr>
          <p:cNvPr id="2053" name="Picture 5" descr="C:\Documents and Settings\Учитель\Рабочий стол\през\кабан1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187343">
            <a:off x="954196" y="2957030"/>
            <a:ext cx="2906615" cy="35126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Учитель\Рабочий стол\през\зима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965575">
            <a:off x="252435" y="357305"/>
            <a:ext cx="4184743" cy="3138558"/>
          </a:xfrm>
          <a:prstGeom prst="rect">
            <a:avLst/>
          </a:prstGeom>
          <a:noFill/>
        </p:spPr>
      </p:pic>
      <p:pic>
        <p:nvPicPr>
          <p:cNvPr id="3075" name="Picture 3" descr="C:\Documents and Settings\Учитель\Рабочий стол\през\дожд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171440">
            <a:off x="4433966" y="577081"/>
            <a:ext cx="4350822" cy="2898224"/>
          </a:xfrm>
          <a:prstGeom prst="rect">
            <a:avLst/>
          </a:prstGeom>
          <a:noFill/>
        </p:spPr>
      </p:pic>
      <p:pic>
        <p:nvPicPr>
          <p:cNvPr id="3076" name="Picture 4" descr="C:\Documents and Settings\Учитель\Рабочий стол\през\лето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979809">
            <a:off x="322926" y="3542752"/>
            <a:ext cx="3786214" cy="2840251"/>
          </a:xfrm>
          <a:prstGeom prst="rect">
            <a:avLst/>
          </a:prstGeom>
          <a:noFill/>
        </p:spPr>
      </p:pic>
      <p:pic>
        <p:nvPicPr>
          <p:cNvPr id="3077" name="Picture 5" descr="C:\Documents and Settings\Учитель\Рабочий стол\през\весна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971998">
            <a:off x="4297626" y="3709546"/>
            <a:ext cx="3767427" cy="2829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260648"/>
            <a:ext cx="3080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i="1" dirty="0" smtClean="0">
                <a:solidFill>
                  <a:srgbClr val="00B0F0"/>
                </a:solidFill>
              </a:rPr>
              <a:t>зарядка</a:t>
            </a:r>
            <a:endParaRPr lang="ru-RU" sz="4400" i="1" dirty="0">
              <a:solidFill>
                <a:srgbClr val="00B0F0"/>
              </a:solidFill>
            </a:endParaRPr>
          </a:p>
        </p:txBody>
      </p:sp>
      <p:pic>
        <p:nvPicPr>
          <p:cNvPr id="6146" name="Picture 2" descr="C:\Documents and Settings\Учитель\Рабочий стол\555\P1040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3786902" cy="2524231"/>
          </a:xfrm>
          <a:prstGeom prst="rect">
            <a:avLst/>
          </a:prstGeom>
          <a:noFill/>
        </p:spPr>
      </p:pic>
      <p:pic>
        <p:nvPicPr>
          <p:cNvPr id="6147" name="Picture 3" descr="C:\Documents and Settings\Учитель\Рабочий стол\555\P10409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143248"/>
            <a:ext cx="2204065" cy="3306583"/>
          </a:xfrm>
          <a:prstGeom prst="rect">
            <a:avLst/>
          </a:prstGeom>
          <a:noFill/>
        </p:spPr>
      </p:pic>
      <p:pic>
        <p:nvPicPr>
          <p:cNvPr id="6148" name="Picture 4" descr="C:\Documents and Settings\Учитель\Рабочий стол\слайд-здоровье\child-summer-games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1185" y="428604"/>
            <a:ext cx="3452815" cy="2461556"/>
          </a:xfrm>
          <a:prstGeom prst="rect">
            <a:avLst/>
          </a:prstGeom>
          <a:noFill/>
        </p:spPr>
      </p:pic>
      <p:pic>
        <p:nvPicPr>
          <p:cNvPr id="6149" name="Picture 5" descr="C:\Documents and Settings\Учитель\Рабочий стол\слайд-здоровье\1930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857628"/>
            <a:ext cx="3400721" cy="2757353"/>
          </a:xfrm>
          <a:prstGeom prst="rect">
            <a:avLst/>
          </a:prstGeom>
          <a:noFill/>
        </p:spPr>
      </p:pic>
      <p:pic>
        <p:nvPicPr>
          <p:cNvPr id="6150" name="Picture 6" descr="C:\Documents and Settings\Учитель\Рабочий стол\слайд-здоровье\727f31a5d20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3786190"/>
            <a:ext cx="2923023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100</TotalTime>
  <Words>40</Words>
  <Application>Microsoft Office PowerPoint</Application>
  <PresentationFormat>Экран (4:3)</PresentationFormat>
  <Paragraphs>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Метро</vt:lpstr>
      <vt:lpstr>Агитбригада  «Расти здоровым!!!»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Это мы</vt:lpstr>
      <vt:lpstr>Слайд 12</vt:lpstr>
      <vt:lpstr>Слайд 13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Агитбригада  «Расти здоровым!!!»</dc:title>
  <dc:creator>Учитель</dc:creator>
  <cp:lastModifiedBy>СОШ1</cp:lastModifiedBy>
  <cp:revision>13</cp:revision>
  <dcterms:created xsi:type="dcterms:W3CDTF">2012-06-21T09:01:34Z</dcterms:created>
  <dcterms:modified xsi:type="dcterms:W3CDTF">2020-01-24T12:39:53Z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1163972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