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D0DB8F3-2BB6-49A7-9AD9-C16A3585EF51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A26CF0-516D-4DAF-BDD2-93649726C6E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24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6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8.jpeg" Type="http://schemas.openxmlformats.org/officeDocument/2006/relationships/image"/><Relationship Id="rId2" Target="../media/image27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9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31.jpeg" Type="http://schemas.openxmlformats.org/officeDocument/2006/relationships/image"/><Relationship Id="rId2" Target="../media/image3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file:///C:\Users\&#1060;&#1105;&#1076;&#1086;&#1088;\Desktop\&#1050;&#1086;&#1089;&#1090;&#1102;&#1084;\sarafan04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file:///C:\Users\&#1060;&#1105;&#1076;&#1086;&#1088;\Desktop\&#1050;&#1086;&#1089;&#1090;&#1102;&#1084;\sarafan06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4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7" Target="../media/image20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19.jpeg" Type="http://schemas.openxmlformats.org/officeDocument/2006/relationships/image"/><Relationship Id="rId5" Target="../media/image18.jpe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3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Русский народный костюм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Проект подготовлен</a:t>
            </a:r>
            <a:endParaRPr lang="ru-RU" dirty="0" smtClean="0"/>
          </a:p>
          <a:p>
            <a:r>
              <a:rPr lang="ru-RU" dirty="0" smtClean="0"/>
              <a:t>Учащимися 7 «а»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Руководитель проекта </a:t>
            </a:r>
            <a:r>
              <a:rPr lang="ru-RU" dirty="0" err="1" smtClean="0"/>
              <a:t>Бодрова</a:t>
            </a:r>
            <a:r>
              <a:rPr lang="ru-RU" dirty="0" smtClean="0"/>
              <a:t> И.В.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24744"/>
            <a:ext cx="2857500" cy="5112568"/>
          </a:xfrm>
          <a:prstGeom prst="rect">
            <a:avLst/>
          </a:prstGeom>
        </p:spPr>
      </p:pic>
      <p:pic>
        <p:nvPicPr>
          <p:cNvPr id="3" name="Рисунок 2" descr="7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50" y="1123950"/>
            <a:ext cx="2857500" cy="5113362"/>
          </a:xfrm>
          <a:prstGeom prst="rect">
            <a:avLst/>
          </a:prstGeom>
        </p:spPr>
      </p:pic>
      <p:pic>
        <p:nvPicPr>
          <p:cNvPr id="4" name="Рисунок 3" descr="8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124744"/>
            <a:ext cx="2857500" cy="51339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2857500" cy="5688632"/>
          </a:xfrm>
          <a:prstGeom prst="rect">
            <a:avLst/>
          </a:prstGeom>
        </p:spPr>
      </p:pic>
      <p:pic>
        <p:nvPicPr>
          <p:cNvPr id="3" name="Рисунок 2" descr="15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836712"/>
            <a:ext cx="2857500" cy="5688632"/>
          </a:xfrm>
          <a:prstGeom prst="rect">
            <a:avLst/>
          </a:prstGeom>
        </p:spPr>
      </p:pic>
      <p:pic>
        <p:nvPicPr>
          <p:cNvPr id="4" name="Рисунок 3" descr="16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836712"/>
            <a:ext cx="2687411" cy="568863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980728"/>
            <a:ext cx="3505572" cy="5472608"/>
          </a:xfrm>
          <a:prstGeom prst="rect">
            <a:avLst/>
          </a:prstGeom>
        </p:spPr>
      </p:pic>
      <p:pic>
        <p:nvPicPr>
          <p:cNvPr id="3" name="Рисунок 2" descr="17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980728"/>
            <a:ext cx="3384376" cy="54726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rafan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096518"/>
            <a:ext cx="3096344" cy="5761482"/>
          </a:xfrm>
          <a:prstGeom prst="rect">
            <a:avLst/>
          </a:prstGeom>
        </p:spPr>
      </p:pic>
      <p:pic>
        <p:nvPicPr>
          <p:cNvPr id="3" name="Рисунок 2" descr="sarafan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764705"/>
            <a:ext cx="4248472" cy="60932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arafan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4324350" cy="6237312"/>
          </a:xfrm>
          <a:prstGeom prst="rect">
            <a:avLst/>
          </a:prstGeom>
        </p:spPr>
      </p:pic>
      <p:pic>
        <p:nvPicPr>
          <p:cNvPr id="5" name="sarafan04.jpg" descr="C:\Users\Фёдор\Desktop\Костюм\sarafan04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4572000" y="692696"/>
            <a:ext cx="4231217" cy="6165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rafan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64704"/>
            <a:ext cx="3781425" cy="6093296"/>
          </a:xfrm>
          <a:prstGeom prst="rect">
            <a:avLst/>
          </a:prstGeom>
        </p:spPr>
      </p:pic>
      <p:pic>
        <p:nvPicPr>
          <p:cNvPr id="3" name="sarafan06.jpg" descr="C:\Users\Фёдор\Desktop\Костюм\sarafan06.jpg"/>
          <p:cNvPicPr>
            <a:picLocks noChangeAspect="1"/>
          </p:cNvPicPr>
          <p:nvPr/>
        </p:nvPicPr>
        <p:blipFill>
          <a:blip r:embed="rId3" r:link="rId4" cstate="print"/>
          <a:stretch>
            <a:fillRect/>
          </a:stretch>
        </p:blipFill>
        <p:spPr>
          <a:xfrm>
            <a:off x="5479145" y="980728"/>
            <a:ext cx="2828168" cy="56867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rafan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0500"/>
            <a:ext cx="3914775" cy="6667500"/>
          </a:xfrm>
          <a:prstGeom prst="rect">
            <a:avLst/>
          </a:prstGeom>
        </p:spPr>
      </p:pic>
      <p:pic>
        <p:nvPicPr>
          <p:cNvPr id="3" name="Рисунок 2" descr="sarafan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710" y="190500"/>
            <a:ext cx="4108599" cy="63348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rafan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0500"/>
            <a:ext cx="4324350" cy="6667500"/>
          </a:xfrm>
          <a:prstGeom prst="rect">
            <a:avLst/>
          </a:prstGeom>
        </p:spPr>
      </p:pic>
      <p:pic>
        <p:nvPicPr>
          <p:cNvPr id="3" name="Рисунок 2" descr="sarafan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90500"/>
            <a:ext cx="4324350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882796"/>
            <a:ext cx="3528392" cy="2893282"/>
          </a:xfrm>
          <a:prstGeom prst="rect">
            <a:avLst/>
          </a:prstGeom>
        </p:spPr>
      </p:pic>
      <p:pic>
        <p:nvPicPr>
          <p:cNvPr id="3" name="Рисунок 2" descr="18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933056"/>
            <a:ext cx="3937938" cy="2520280"/>
          </a:xfrm>
          <a:prstGeom prst="rect">
            <a:avLst/>
          </a:prstGeom>
        </p:spPr>
      </p:pic>
      <p:pic>
        <p:nvPicPr>
          <p:cNvPr id="4" name="Рисунок 3" descr="1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908720"/>
            <a:ext cx="3771848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titled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2696"/>
            <a:ext cx="2857500" cy="2409825"/>
          </a:xfrm>
          <a:prstGeom prst="rect">
            <a:avLst/>
          </a:prstGeom>
        </p:spPr>
      </p:pic>
      <p:pic>
        <p:nvPicPr>
          <p:cNvPr id="3" name="Рисунок 2" descr="1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692696"/>
            <a:ext cx="2857500" cy="2124075"/>
          </a:xfrm>
          <a:prstGeom prst="rect">
            <a:avLst/>
          </a:prstGeom>
        </p:spPr>
      </p:pic>
      <p:pic>
        <p:nvPicPr>
          <p:cNvPr id="4" name="Рисунок 3" descr="10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4797152"/>
            <a:ext cx="2596442" cy="1800200"/>
          </a:xfrm>
          <a:prstGeom prst="rect">
            <a:avLst/>
          </a:prstGeom>
        </p:spPr>
      </p:pic>
      <p:pic>
        <p:nvPicPr>
          <p:cNvPr id="5" name="Рисунок 4" descr="9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64628" y="1484785"/>
            <a:ext cx="2688449" cy="2664296"/>
          </a:xfrm>
          <a:prstGeom prst="rect">
            <a:avLst/>
          </a:prstGeom>
        </p:spPr>
      </p:pic>
      <p:pic>
        <p:nvPicPr>
          <p:cNvPr id="6" name="Рисунок 5" descr="2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3429000"/>
            <a:ext cx="2857500" cy="3162300"/>
          </a:xfrm>
          <a:prstGeom prst="rect">
            <a:avLst/>
          </a:prstGeom>
        </p:spPr>
      </p:pic>
      <p:pic>
        <p:nvPicPr>
          <p:cNvPr id="7" name="Рисунок 6" descr="13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9075" y="3212976"/>
            <a:ext cx="2531952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268760"/>
            <a:ext cx="2857500" cy="4610100"/>
          </a:xfrm>
          <a:prstGeom prst="rect">
            <a:avLst/>
          </a:prstGeom>
        </p:spPr>
      </p:pic>
      <p:pic>
        <p:nvPicPr>
          <p:cNvPr id="3" name="Рисунок 2" descr="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844824"/>
            <a:ext cx="2664296" cy="4032448"/>
          </a:xfrm>
          <a:prstGeom prst="rect">
            <a:avLst/>
          </a:prstGeom>
        </p:spPr>
      </p:pic>
      <p:pic>
        <p:nvPicPr>
          <p:cNvPr id="4" name="Рисунок 3" descr="5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980728"/>
            <a:ext cx="2857500" cy="56166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16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Русский народный костюм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народный костюм</dc:title>
  <dc:creator>Фёдор</dc:creator>
  <cp:lastModifiedBy>СОШ1</cp:lastModifiedBy>
  <cp:revision>7</cp:revision>
  <dcterms:created xsi:type="dcterms:W3CDTF">2011-10-27T16:54:57Z</dcterms:created>
  <dcterms:modified xsi:type="dcterms:W3CDTF">2020-01-24T12:44:22Z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969312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