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5" r:id="rId2"/>
    <p:sldId id="258" r:id="rId3"/>
    <p:sldId id="259" r:id="rId4"/>
    <p:sldId id="260" r:id="rId5"/>
    <p:sldId id="261" r:id="rId6"/>
    <p:sldId id="276" r:id="rId7"/>
    <p:sldId id="263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66" d="100"/>
          <a:sy n="66" d="100"/>
        </p:scale>
        <p:origin x="-1530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8.jpeg" Type="http://schemas.openxmlformats.org/officeDocument/2006/relationships/image"/><Relationship Id="rId4" Target="../media/image7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309634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2700" b="1" dirty="0"/>
              <a:t>МОУ «</a:t>
            </a:r>
            <a:r>
              <a:rPr lang="ru-RU" sz="2700" b="1" dirty="0" err="1"/>
              <a:t>Жарковская</a:t>
            </a:r>
            <a:r>
              <a:rPr lang="ru-RU" sz="2700" b="1" dirty="0"/>
              <a:t> СОШ №1»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4000" b="1" dirty="0" smtClean="0"/>
              <a:t>Влияние  </a:t>
            </a:r>
            <a:r>
              <a:rPr lang="ru-RU" sz="4000" b="1" dirty="0"/>
              <a:t>музыки 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/>
              <a:t> на эмоциональное состояние </a:t>
            </a:r>
            <a:r>
              <a:rPr lang="ru-RU" sz="4000" b="1" dirty="0" smtClean="0"/>
              <a:t>подростков</a:t>
            </a:r>
            <a:br>
              <a:rPr lang="ru-RU" sz="4000" b="1" dirty="0" smtClean="0"/>
            </a:br>
            <a:r>
              <a:rPr lang="ru-RU" dirty="0"/>
              <a:t/>
            </a:r>
            <a:br>
              <a:rPr lang="ru-RU" dirty="0"/>
            </a:b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4149080"/>
            <a:ext cx="5688632" cy="1296143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b="1" dirty="0"/>
              <a:t>Выполнила проект ученица 9 «А» </a:t>
            </a:r>
            <a:r>
              <a:rPr lang="ru-RU" b="1" dirty="0" smtClean="0"/>
              <a:t>класса</a:t>
            </a:r>
            <a:endParaRPr lang="ru-RU" dirty="0" smtClean="0"/>
          </a:p>
          <a:p>
            <a:pPr algn="r"/>
            <a:r>
              <a:rPr lang="ru-RU" b="1" dirty="0" smtClean="0"/>
              <a:t>Алена Мычко </a:t>
            </a:r>
          </a:p>
          <a:p>
            <a:pPr algn="r"/>
            <a:r>
              <a:rPr lang="ru-RU" b="1" dirty="0" smtClean="0"/>
              <a:t>Руководитель </a:t>
            </a:r>
            <a:r>
              <a:rPr lang="ru-RU" b="1" dirty="0"/>
              <a:t>проекта: И.В. </a:t>
            </a:r>
            <a:r>
              <a:rPr lang="ru-RU" b="1" dirty="0" smtClean="0"/>
              <a:t>Бодрова</a:t>
            </a:r>
          </a:p>
          <a:p>
            <a:pPr algn="r"/>
            <a:r>
              <a:rPr lang="ru-RU" b="1" dirty="0" smtClean="0"/>
              <a:t>2019г.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3003520" cy="194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3886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132856"/>
            <a:ext cx="8712968" cy="4392488"/>
          </a:xfrm>
        </p:spPr>
        <p:txBody>
          <a:bodyPr/>
          <a:lstStyle/>
          <a:p>
            <a:r>
              <a:rPr lang="ru-RU" dirty="0"/>
              <a:t>«Выявить наиболее популярные музыкальные стили среди обучающих 9 классов</a:t>
            </a:r>
            <a:r>
              <a:rPr lang="ru-RU" dirty="0" smtClean="0"/>
              <a:t>»               9 А класс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434488"/>
          </a:xfrm>
        </p:spPr>
        <p:txBody>
          <a:bodyPr>
            <a:normAutofit/>
          </a:bodyPr>
          <a:lstStyle/>
          <a:p>
            <a:r>
              <a:rPr lang="ru-RU" b="1" dirty="0"/>
              <a:t>Эксперимент №1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 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559792"/>
              </p:ext>
            </p:extLst>
          </p:nvPr>
        </p:nvGraphicFramePr>
        <p:xfrm>
          <a:off x="2267744" y="3212976"/>
          <a:ext cx="4896544" cy="3240357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894604"/>
                <a:gridCol w="1001940"/>
              </a:tblGrid>
              <a:tr h="725761">
                <a:tc gridSpan="2"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Какой стиль музыки              вам больше нравится?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marL="9017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Поп музыка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  <a:tr h="3592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Рок музыка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  <a:tr h="359228">
                <a:tc>
                  <a:txBody>
                    <a:bodyPr/>
                    <a:lstStyle/>
                    <a:p>
                      <a:pPr marL="457200" indent="-36703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Рэп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  <a:tr h="3592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Классическая музыка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  <a:tr h="3592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Народная музыка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  <a:tr h="3592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Блюз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  <a:tr h="3592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Шансон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3830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276872"/>
            <a:ext cx="8352927" cy="4464496"/>
          </a:xfrm>
        </p:spPr>
        <p:txBody>
          <a:bodyPr/>
          <a:lstStyle/>
          <a:p>
            <a:r>
              <a:rPr lang="ru-RU" dirty="0"/>
              <a:t>«Выявить наиболее популярные музыкальные стили среди обучающих 9 классов»               9 </a:t>
            </a:r>
            <a:r>
              <a:rPr lang="ru-RU" dirty="0" smtClean="0"/>
              <a:t>Б </a:t>
            </a:r>
            <a:r>
              <a:rPr lang="ru-RU" dirty="0"/>
              <a:t>класс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Эксперимент №1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653428"/>
              </p:ext>
            </p:extLst>
          </p:nvPr>
        </p:nvGraphicFramePr>
        <p:xfrm>
          <a:off x="2411760" y="3356992"/>
          <a:ext cx="4536504" cy="3195027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528392"/>
                <a:gridCol w="1008112"/>
              </a:tblGrid>
              <a:tr h="715606">
                <a:tc gridSpan="2">
                  <a:txBody>
                    <a:bodyPr/>
                    <a:lstStyle/>
                    <a:p>
                      <a:pPr indent="142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Какой стиль музыки               вам больше нравится?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203">
                <a:tc>
                  <a:txBody>
                    <a:bodyPr/>
                    <a:lstStyle/>
                    <a:p>
                      <a:pPr marL="9017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Поп музыка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  <a:tr h="354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Рок музыка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  <a:tr h="354203">
                <a:tc>
                  <a:txBody>
                    <a:bodyPr/>
                    <a:lstStyle/>
                    <a:p>
                      <a:pPr marL="457200" indent="-36703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Рэп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  <a:tr h="354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Классическая музыка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  <a:tr h="354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Народная музыка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  <a:tr h="354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Блюз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  <a:tr h="354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Шансон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  <a:tc>
                  <a:txBody>
                    <a:bodyPr/>
                    <a:lstStyle/>
                    <a:p>
                      <a:pPr indent="142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8169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492896"/>
            <a:ext cx="8496943" cy="4032447"/>
          </a:xfrm>
        </p:spPr>
        <p:txBody>
          <a:bodyPr/>
          <a:lstStyle/>
          <a:p>
            <a:r>
              <a:rPr lang="ru-RU" b="1" dirty="0"/>
              <a:t> «Выявить, с какими цветами школьники 9 </a:t>
            </a:r>
            <a:r>
              <a:rPr lang="ru-RU" b="1" dirty="0" smtClean="0"/>
              <a:t>А класса </a:t>
            </a:r>
            <a:r>
              <a:rPr lang="ru-RU" b="1" dirty="0"/>
              <a:t>ассоциируют, музыку разных музыкальных стилей»      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Эксперимент № 2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02130"/>
              </p:ext>
            </p:extLst>
          </p:nvPr>
        </p:nvGraphicFramePr>
        <p:xfrm>
          <a:off x="1979712" y="3501008"/>
          <a:ext cx="5544616" cy="302248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691428"/>
                <a:gridCol w="2853188"/>
              </a:tblGrid>
              <a:tr h="612332">
                <a:tc gridSpan="2">
                  <a:txBody>
                    <a:bodyPr/>
                    <a:lstStyle/>
                    <a:p>
                      <a:pPr marL="457200" indent="3606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 каким цветом ассоциируется разные стили музыки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951">
                <a:tc>
                  <a:txBody>
                    <a:bodyPr/>
                    <a:lstStyle/>
                    <a:p>
                      <a:pPr marL="457200" indent="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Поп музыка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  <a:tc>
                  <a:txBody>
                    <a:bodyPr/>
                    <a:lstStyle/>
                    <a:p>
                      <a:pPr marL="457200" indent="3606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Красный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</a:tr>
              <a:tr h="318951">
                <a:tc>
                  <a:txBody>
                    <a:bodyPr/>
                    <a:lstStyle/>
                    <a:p>
                      <a:pPr marL="457200" indent="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Рок музыка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  <a:tc>
                  <a:txBody>
                    <a:bodyPr/>
                    <a:lstStyle/>
                    <a:p>
                      <a:pPr marL="457200" indent="3606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Черный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</a:tr>
              <a:tr h="318951">
                <a:tc>
                  <a:txBody>
                    <a:bodyPr/>
                    <a:lstStyle/>
                    <a:p>
                      <a:pPr marL="457200" indent="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Рэп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  <a:tc>
                  <a:txBody>
                    <a:bodyPr/>
                    <a:lstStyle/>
                    <a:p>
                      <a:pPr marL="457200" indent="3606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Черный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</a:tr>
              <a:tr h="282274">
                <a:tc>
                  <a:txBody>
                    <a:bodyPr/>
                    <a:lstStyle/>
                    <a:p>
                      <a:pPr marL="457200" indent="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Классическая музыка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  <a:tc>
                  <a:txBody>
                    <a:bodyPr/>
                    <a:lstStyle/>
                    <a:p>
                      <a:pPr marL="457200" indent="3606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Красный,  белый, желтый.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</a:tr>
              <a:tr h="318951">
                <a:tc>
                  <a:txBody>
                    <a:bodyPr/>
                    <a:lstStyle/>
                    <a:p>
                      <a:pPr marL="457200" indent="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Народная музыка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  <a:tc>
                  <a:txBody>
                    <a:bodyPr/>
                    <a:lstStyle/>
                    <a:p>
                      <a:pPr marL="457200" indent="3606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Желтый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</a:tr>
              <a:tr h="318951">
                <a:tc>
                  <a:txBody>
                    <a:bodyPr/>
                    <a:lstStyle/>
                    <a:p>
                      <a:pPr marL="457200" indent="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Блюз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  <a:tc>
                  <a:txBody>
                    <a:bodyPr/>
                    <a:lstStyle/>
                    <a:p>
                      <a:pPr marL="457200" indent="3606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Синий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</a:tr>
              <a:tr h="318951">
                <a:tc>
                  <a:txBody>
                    <a:bodyPr/>
                    <a:lstStyle/>
                    <a:p>
                      <a:pPr marL="457200" indent="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Шансон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  <a:tc>
                  <a:txBody>
                    <a:bodyPr/>
                    <a:lstStyle/>
                    <a:p>
                      <a:pPr marL="457200" indent="3606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Зеленый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130" marR="24130" marT="571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127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492896"/>
            <a:ext cx="8640959" cy="3960439"/>
          </a:xfrm>
        </p:spPr>
        <p:txBody>
          <a:bodyPr/>
          <a:lstStyle/>
          <a:p>
            <a:r>
              <a:rPr lang="ru-RU" b="1" dirty="0"/>
              <a:t> «Выявить, с какими цветами школьники 9 </a:t>
            </a:r>
            <a:r>
              <a:rPr lang="ru-RU" b="1" dirty="0" smtClean="0"/>
              <a:t>Б класса </a:t>
            </a:r>
            <a:r>
              <a:rPr lang="ru-RU" b="1" dirty="0"/>
              <a:t>ассоциируют, музыку разных музыкальных стилей»      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Эксперимент № 2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445586"/>
              </p:ext>
            </p:extLst>
          </p:nvPr>
        </p:nvGraphicFramePr>
        <p:xfrm>
          <a:off x="2051720" y="3501010"/>
          <a:ext cx="5112568" cy="2880316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789148"/>
                <a:gridCol w="2323420"/>
              </a:tblGrid>
              <a:tr h="645790"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 каким цветом ассоциируется разные  стили музыки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21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Поп музыка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Розовый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</a:tr>
              <a:tr h="31921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Рок музыка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Черный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</a:tr>
              <a:tr h="31921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Рэп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Красный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</a:tr>
              <a:tr h="31921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Классическая музыка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Белый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</a:tr>
              <a:tr h="31921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Народная музыка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Желтый, красный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</a:tr>
              <a:tr h="31921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Блюз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Желтый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</a:tr>
              <a:tr h="31921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Шансон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Красный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889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22428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675466"/>
            <a:ext cx="8424935" cy="3849877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 </a:t>
            </a:r>
            <a:r>
              <a:rPr lang="ru-RU" dirty="0"/>
              <a:t>«Тяжелые" музыкальные стили вызывают ассоциации с темными цветами, а легкие музыкальные композиции - со спокойными цветами. </a:t>
            </a:r>
          </a:p>
          <a:p>
            <a:pPr lvl="0"/>
            <a:r>
              <a:rPr lang="ru-RU" dirty="0"/>
              <a:t>Классическая музыка у всех испытуемых вызывает положительное эмоциональное состояние   и сочетается с белым цветом.</a:t>
            </a:r>
          </a:p>
          <a:p>
            <a:pPr lvl="0"/>
            <a:r>
              <a:rPr lang="ru-RU" dirty="0"/>
              <a:t>Рок у всех испытуемых вызывает отрицательное эмоциональное состояние и сочетается с черным цветом.  </a:t>
            </a:r>
          </a:p>
          <a:p>
            <a:pPr lvl="0"/>
            <a:r>
              <a:rPr lang="ru-RU" dirty="0"/>
              <a:t>Остальные музыкальные жанры воспринимаются обучающими по-разному. Некоторые музыкальные жанры, которые воспринимаются более индивидуально (рэп, народная музыка, блюз, шансон, поп музыка). </a:t>
            </a:r>
          </a:p>
          <a:p>
            <a:pPr lvl="0"/>
            <a:r>
              <a:rPr lang="ru-RU" dirty="0"/>
              <a:t>Зависимость между цветом, музыкой, а также эмоциональным состоянием существует, однако ее трудно однозначно выявить по отношению ко всем музыкальным жанрам. </a:t>
            </a:r>
          </a:p>
          <a:p>
            <a:pPr lvl="0"/>
            <a:r>
              <a:rPr lang="ru-RU" dirty="0"/>
              <a:t>Зная любимую музыку своих друзей и родственников, можно больше узнать об их характерах.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59832" y="338328"/>
            <a:ext cx="5626968" cy="125272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Выводы </a:t>
            </a:r>
            <a:r>
              <a:rPr lang="ru-RU" sz="2800" b="1" dirty="0"/>
              <a:t>о влиянии музыки на человека: </a:t>
            </a:r>
            <a:endParaRPr lang="ru-RU" sz="2800" dirty="0"/>
          </a:p>
        </p:txBody>
      </p:sp>
      <p:pic>
        <p:nvPicPr>
          <p:cNvPr id="9218" name="Picture 2" descr="C:\Users\И.В. Бодрова\Downloads\3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2423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75607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675466"/>
            <a:ext cx="8424935" cy="3705861"/>
          </a:xfrm>
        </p:spPr>
        <p:txBody>
          <a:bodyPr/>
          <a:lstStyle/>
          <a:p>
            <a:pPr algn="just"/>
            <a:r>
              <a:rPr lang="ru-RU" dirty="0"/>
              <a:t>Каждый из нас должен чётко понимать только одно: для каждой музыки есть своё место и своё время. Запрещать слушать одно и заставлять слушать другое – нелепо.  Человек, одарённый душевно и понимающий значение музыки в нашей жизни, поистине счастлив.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pic>
        <p:nvPicPr>
          <p:cNvPr id="7170" name="Picture 2" descr="C:\Users\И.В. Бодрова\Downloads\1534086165_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653136"/>
            <a:ext cx="2870101" cy="204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60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И.В. Бодрова\Downloads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70496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548680"/>
            <a:ext cx="7408333" cy="604867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chemeClr val="bg1"/>
                </a:solidFill>
              </a:rPr>
              <a:t>Спасибо за внимание!</a:t>
            </a:r>
          </a:p>
          <a:p>
            <a:pPr algn="ctr"/>
            <a:endParaRPr lang="ru-RU" sz="4000" dirty="0">
              <a:solidFill>
                <a:schemeClr val="bg1"/>
              </a:solidFill>
            </a:endParaRPr>
          </a:p>
          <a:p>
            <a:pPr algn="ctr"/>
            <a:endParaRPr lang="ru-RU" sz="4000" dirty="0" smtClean="0"/>
          </a:p>
          <a:p>
            <a:pPr marL="0" indent="0" algn="ctr">
              <a:buNone/>
            </a:pPr>
            <a:endParaRPr lang="ru-RU" sz="4000" dirty="0" smtClean="0"/>
          </a:p>
          <a:p>
            <a:pPr marL="0" indent="0" algn="ctr">
              <a:buNone/>
            </a:pPr>
            <a:endParaRPr lang="ru-RU" sz="4000" dirty="0"/>
          </a:p>
          <a:p>
            <a:pPr marL="0" indent="0" algn="ctr">
              <a:buNone/>
            </a:pPr>
            <a:endParaRPr lang="ru-RU" sz="4000" dirty="0" smtClean="0"/>
          </a:p>
          <a:p>
            <a:pPr marL="0" indent="0" algn="ctr">
              <a:buNone/>
            </a:pPr>
            <a:endParaRPr lang="ru-RU" sz="4000" dirty="0"/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Слушайте </a:t>
            </a:r>
            <a:r>
              <a:rPr lang="ru-RU" sz="5400" dirty="0">
                <a:solidFill>
                  <a:schemeClr val="bg1"/>
                </a:solidFill>
              </a:rPr>
              <a:t>музыку на здоровье!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442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140968"/>
            <a:ext cx="8496944" cy="288032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b="1" dirty="0"/>
              <a:t>Цель моего исследования</a:t>
            </a:r>
            <a:r>
              <a:rPr lang="ru-RU" sz="2800" dirty="0"/>
              <a:t>: </a:t>
            </a:r>
            <a:r>
              <a:rPr lang="ru-RU" sz="2800" dirty="0"/>
              <a:t>Выявить, влияние различных жанров музыки на эмоциональное состояние людей, их здоровье.</a:t>
            </a:r>
          </a:p>
          <a:p>
            <a:pPr algn="just"/>
            <a:r>
              <a:rPr lang="ru-RU" sz="2800" b="1" dirty="0" smtClean="0"/>
              <a:t>Гипотеза </a:t>
            </a:r>
            <a:r>
              <a:rPr lang="ru-RU" sz="2800" b="1" dirty="0"/>
              <a:t>следующая </a:t>
            </a:r>
            <a:r>
              <a:rPr lang="ru-RU" sz="2800" dirty="0"/>
              <a:t>–  </a:t>
            </a:r>
            <a:r>
              <a:rPr lang="ru-RU" sz="2800" dirty="0"/>
              <a:t>Прослушивание определенных музыкальных композиций, различных музыкальных стилей, по-разному влияет на эмоциональное состояние человека.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2826060" cy="1966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195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780928"/>
            <a:ext cx="8856984" cy="3960440"/>
          </a:xfrm>
        </p:spPr>
        <p:txBody>
          <a:bodyPr>
            <a:normAutofit fontScale="77500" lnSpcReduction="20000"/>
          </a:bodyPr>
          <a:lstStyle/>
          <a:p>
            <a:r>
              <a:rPr lang="ru-RU" sz="2800" b="1" dirty="0" smtClean="0"/>
              <a:t>Задачи </a:t>
            </a:r>
            <a:r>
              <a:rPr lang="ru-RU" sz="2800" b="1" dirty="0"/>
              <a:t>исследования</a:t>
            </a:r>
            <a:endParaRPr lang="ru-RU" sz="2800" dirty="0"/>
          </a:p>
          <a:p>
            <a:pPr lvl="0" algn="just"/>
            <a:r>
              <a:rPr lang="ru-RU" sz="2800" dirty="0"/>
              <a:t>Проанализировать научную информацию по теме.</a:t>
            </a:r>
          </a:p>
          <a:p>
            <a:pPr lvl="0" algn="just"/>
            <a:r>
              <a:rPr lang="ru-RU" sz="2800" dirty="0"/>
              <a:t>Выяснить, как музыка влияет на здоровье, настроение, эмоциональное состояние. </a:t>
            </a:r>
          </a:p>
          <a:p>
            <a:pPr lvl="0" algn="just"/>
            <a:r>
              <a:rPr lang="ru-RU" sz="2800" dirty="0"/>
              <a:t>Выделить основные жанры музыки и определить их особенности.</a:t>
            </a:r>
          </a:p>
          <a:p>
            <a:pPr lvl="0" algn="just"/>
            <a:r>
              <a:rPr lang="ru-RU" sz="2800" dirty="0"/>
              <a:t> Проследить, как взаимосвязаны стили музыки и характер человека.</a:t>
            </a:r>
          </a:p>
          <a:p>
            <a:pPr lvl="0" algn="just"/>
            <a:r>
              <a:rPr lang="ru-RU" sz="2800" dirty="0"/>
              <a:t>Установить, какие музыкальные стили привлекают девятиклассников.</a:t>
            </a:r>
          </a:p>
          <a:p>
            <a:pPr lvl="0" algn="just"/>
            <a:r>
              <a:rPr lang="ru-RU" sz="2800" dirty="0"/>
              <a:t> Выявить взаимосвязь, с какими цветами школьники 9 классов   ассоциируют музыку разных музыкальных стилей.  </a:t>
            </a:r>
          </a:p>
          <a:p>
            <a:pPr algn="just"/>
            <a:r>
              <a:rPr lang="ru-RU" sz="2800" dirty="0"/>
              <a:t>Составить   буклеты с </a:t>
            </a:r>
            <a:r>
              <a:rPr lang="ru-RU" sz="2800" dirty="0" smtClean="0"/>
              <a:t>рекомендациями.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2880320" cy="199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89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Объект исследования: подростки в возрасте </a:t>
            </a:r>
            <a:r>
              <a:rPr lang="ru-RU" dirty="0" smtClean="0"/>
              <a:t>14-15 </a:t>
            </a:r>
            <a:r>
              <a:rPr lang="ru-RU" dirty="0" smtClean="0"/>
              <a:t>лет.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2060848"/>
            <a:ext cx="8496943" cy="4464495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Предмет </a:t>
            </a:r>
            <a:r>
              <a:rPr lang="ru-RU" b="1" dirty="0"/>
              <a:t>исследования</a:t>
            </a:r>
            <a:r>
              <a:rPr lang="ru-RU" dirty="0"/>
              <a:t>: </a:t>
            </a:r>
            <a:r>
              <a:rPr lang="ru-RU" dirty="0" smtClean="0"/>
              <a:t>эмоции.</a:t>
            </a:r>
            <a:endParaRPr lang="ru-RU" dirty="0" smtClean="0"/>
          </a:p>
          <a:p>
            <a:r>
              <a:rPr lang="ru-RU" b="1" dirty="0" smtClean="0"/>
              <a:t>Методы </a:t>
            </a:r>
            <a:r>
              <a:rPr lang="ru-RU" b="1" dirty="0"/>
              <a:t>исследования: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анализ </a:t>
            </a:r>
            <a:r>
              <a:rPr lang="ru-RU" dirty="0"/>
              <a:t>литературы по проблеме исследования, </a:t>
            </a:r>
            <a:endParaRPr lang="ru-RU" dirty="0" smtClean="0"/>
          </a:p>
          <a:p>
            <a:r>
              <a:rPr lang="ru-RU" dirty="0" smtClean="0"/>
              <a:t>эксперименты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социологический </a:t>
            </a:r>
            <a:r>
              <a:rPr lang="ru-RU" dirty="0"/>
              <a:t>опрос</a:t>
            </a:r>
            <a:r>
              <a:rPr lang="ru-RU" dirty="0" smtClean="0"/>
              <a:t>.</a:t>
            </a:r>
          </a:p>
          <a:p>
            <a:pPr algn="just"/>
            <a:r>
              <a:rPr lang="ru-RU" b="1" dirty="0"/>
              <a:t>Практическая значимость работы - </a:t>
            </a:r>
            <a:r>
              <a:rPr lang="ru-RU" dirty="0"/>
              <a:t>Мои одноклассники, не очень хорошо знают о том, как музыка влияет на человека. Моя работа поможет им узнать больше о музыке и её влиянии. Материалы данного проекта могут быть использованы в целях пропаганды оздоровления человека средствами музыки. Результаты исследования будут интересны моим одноклассникам и их родителям, а также тем, кто заботится о своём здоровье и просто любит </a:t>
            </a:r>
            <a:r>
              <a:rPr lang="ru-RU" dirty="0" smtClean="0"/>
              <a:t>музыку.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136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93" y="3107588"/>
            <a:ext cx="2853857" cy="2049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418" y="4437112"/>
            <a:ext cx="3032367" cy="216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9836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solidFill>
                  <a:schemeClr val="bg1"/>
                </a:solidFill>
              </a:rPr>
              <a:t>Величие искусства яснее всего проявляется в музыке.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3600" dirty="0" err="1" smtClean="0">
                <a:solidFill>
                  <a:schemeClr val="bg1"/>
                </a:solidFill>
              </a:rPr>
              <a:t>И.Гёте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973" y="1724667"/>
            <a:ext cx="2809474" cy="228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97178"/>
            <a:ext cx="3006044" cy="22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571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Взаимосвязь стилей музыки и характера человека.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2675466"/>
            <a:ext cx="6048671" cy="3849877"/>
          </a:xfrm>
        </p:spPr>
        <p:txBody>
          <a:bodyPr>
            <a:normAutofit/>
          </a:bodyPr>
          <a:lstStyle/>
          <a:p>
            <a:r>
              <a:rPr lang="ru-RU" b="1" dirty="0"/>
              <a:t>Какая музыка нравится людям с низким IQ?</a:t>
            </a:r>
            <a:endParaRPr lang="ru-RU" b="1" i="1" dirty="0"/>
          </a:p>
          <a:p>
            <a:r>
              <a:rPr lang="ru-RU" dirty="0"/>
              <a:t>Как показали исследования, самый низким уровнем IQ обладают любители хип-хопа и </a:t>
            </a:r>
            <a:r>
              <a:rPr lang="ru-RU" dirty="0" err="1"/>
              <a:t>R'n'B</a:t>
            </a:r>
            <a:r>
              <a:rPr lang="ru-RU" dirty="0"/>
              <a:t> со стажем - то есть те, кто слушает эту музыку не один год.  </a:t>
            </a:r>
            <a:r>
              <a:rPr lang="ru-RU" dirty="0" smtClean="0"/>
              <a:t>                              </a:t>
            </a:r>
          </a:p>
          <a:p>
            <a:r>
              <a:rPr lang="ru-RU" dirty="0" smtClean="0"/>
              <a:t>Любители </a:t>
            </a:r>
            <a:r>
              <a:rPr lang="ru-RU" dirty="0"/>
              <a:t>рэпа показали себя как самые «ограниченные» люди (не обижайтесь, любители рэпа). </a:t>
            </a:r>
          </a:p>
          <a:p>
            <a:endParaRPr lang="ru-RU" dirty="0"/>
          </a:p>
        </p:txBody>
      </p:sp>
      <p:pic>
        <p:nvPicPr>
          <p:cNvPr id="8194" name="Picture 2" descr="C:\Users\И.В. Бодрова\Downloads\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096" y="3212976"/>
            <a:ext cx="233838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073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564904"/>
            <a:ext cx="8496943" cy="3888432"/>
          </a:xfrm>
        </p:spPr>
        <p:txBody>
          <a:bodyPr>
            <a:normAutofit/>
          </a:bodyPr>
          <a:lstStyle/>
          <a:p>
            <a:r>
              <a:rPr lang="ru-RU" sz="2600" b="1" dirty="0"/>
              <a:t>Какую музыку слушают люди с самым высоким IQ?</a:t>
            </a:r>
            <a:endParaRPr lang="ru-RU" sz="2600" dirty="0"/>
          </a:p>
          <a:p>
            <a:pPr algn="just"/>
            <a:r>
              <a:rPr lang="ru-RU" sz="2600" dirty="0"/>
              <a:t> Многие удивятся, но самые высокие результаты IQ-тестов - у любителей тяжелой музыки и рока. Это должно разочаровать многих родителей, которые запрещают своим детям слушать металл и рок - оказывается, эту музыку теперь можно считать музыкой интеллектуалов.</a:t>
            </a:r>
          </a:p>
          <a:p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Взаимосвязь стилей музыки и характера человека.</a:t>
            </a:r>
            <a:endParaRPr lang="ru-RU" dirty="0"/>
          </a:p>
        </p:txBody>
      </p:sp>
      <p:pic>
        <p:nvPicPr>
          <p:cNvPr id="4" name="Picture 2" descr="C:\Users\И.В. Бодрова\Downloads\1-128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241269"/>
            <a:ext cx="2232248" cy="139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97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Характер </a:t>
            </a:r>
            <a:r>
              <a:rPr lang="ru-RU" b="1" dirty="0"/>
              <a:t>человека и его </a:t>
            </a:r>
            <a:r>
              <a:rPr lang="ru-RU" b="1" dirty="0" smtClean="0"/>
              <a:t>связь          </a:t>
            </a:r>
            <a:r>
              <a:rPr lang="ru-RU" b="1" dirty="0"/>
              <a:t>с любимой музыкой</a:t>
            </a:r>
            <a:endParaRPr lang="ru-RU" dirty="0"/>
          </a:p>
        </p:txBody>
      </p:sp>
      <p:pic>
        <p:nvPicPr>
          <p:cNvPr id="5123" name="Picture 3" descr="C:\Users\И.В. Бодрова\Downloads\depositphotos_28170101-stock-photo-synergies-of-the-mi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284984"/>
            <a:ext cx="3562415" cy="267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И.В. Бодрова\Downloads\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16" y="2348880"/>
            <a:ext cx="440972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53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Ассоциативная связь музыки и цвета. </a:t>
            </a:r>
            <a:endParaRPr lang="ru-RU" dirty="0"/>
          </a:p>
        </p:txBody>
      </p:sp>
      <p:pic>
        <p:nvPicPr>
          <p:cNvPr id="5" name="Picture 2" descr="C:\Users\И.В. Бодрова\Downloads\d8393a73810bd1bf64ed52bb43ff306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71715"/>
            <a:ext cx="6048672" cy="426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766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206</TotalTime>
  <Words>622</Words>
  <Application>Microsoft Office PowerPoint</Application>
  <PresentationFormat>Экран (4:3)</PresentationFormat>
  <Paragraphs>118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    МОУ «Жарковская СОШ №1»  Влияние  музыки   на эмоциональное состояние подростков  </vt:lpstr>
      <vt:lpstr>Презентация PowerPoint</vt:lpstr>
      <vt:lpstr> </vt:lpstr>
      <vt:lpstr>Объект исследования: подростки в возрасте 14-15 лет.</vt:lpstr>
      <vt:lpstr>Величие искусства яснее всего проявляется в музыке.  И.Гёте </vt:lpstr>
      <vt:lpstr>Взаимосвязь стилей музыки и характера человека.</vt:lpstr>
      <vt:lpstr>Взаимосвязь стилей музыки и характера человека.</vt:lpstr>
      <vt:lpstr>Характер человека и его связь          с любимой музыкой</vt:lpstr>
      <vt:lpstr>Ассоциативная связь музыки и цвета. </vt:lpstr>
      <vt:lpstr>Эксперимент №1  </vt:lpstr>
      <vt:lpstr>Эксперимент №1 </vt:lpstr>
      <vt:lpstr>Эксперимент № 2 </vt:lpstr>
      <vt:lpstr>Эксперимент № 2 </vt:lpstr>
      <vt:lpstr>Выводы о влиянии музыки на человека: 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Проектно-исследовательская работа. </dc:title>
  <dc:creator>настя</dc:creator>
  <cp:lastModifiedBy>И.В. Бодрова</cp:lastModifiedBy>
  <cp:revision>22</cp:revision>
  <dcterms:created xsi:type="dcterms:W3CDTF">2019-04-15T11:09:39Z</dcterms:created>
  <dcterms:modified xsi:type="dcterms:W3CDTF">2019-05-19T09:47:25Z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579912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D5.1.2</vt:lpwstr>
  </property>
</Properties>
</file>