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gif" Extension="gif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6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9DACFE6-B0E1-4005-AD15-1D4E7FFAF841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33084FE-C2ED-4B26-A2F9-63D54FE495C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60337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This Earth was made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en-US" sz="4000" dirty="0" smtClean="0"/>
              <a:t>for you and me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/>
              <a:t>The lesson for 8 </a:t>
            </a:r>
            <a:r>
              <a:rPr lang="en-US" dirty="0" smtClean="0"/>
              <a:t>form</a:t>
            </a:r>
            <a:endParaRPr lang="ru-RU" dirty="0" smtClean="0"/>
          </a:p>
          <a:p>
            <a:pPr algn="r"/>
            <a:r>
              <a:rPr lang="en-US" dirty="0" err="1" smtClean="0"/>
              <a:t>Bodrova</a:t>
            </a:r>
            <a:r>
              <a:rPr lang="en-US" dirty="0" smtClean="0"/>
              <a:t> I.V., English teacher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715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en-US" dirty="0" smtClean="0"/>
              <a:t>What have you known </a:t>
            </a:r>
            <a:br>
              <a:rPr lang="en-US" dirty="0" smtClean="0"/>
            </a:br>
            <a:r>
              <a:rPr lang="en-US" dirty="0" smtClean="0"/>
              <a:t>in our lesson today?</a:t>
            </a:r>
            <a:endParaRPr lang="ru-RU" dirty="0"/>
          </a:p>
        </p:txBody>
      </p:sp>
      <p:pic>
        <p:nvPicPr>
          <p:cNvPr id="3074" name="Picture 2" descr="C:\Users\И.В. Бодрова\Desktop\Новая папка (4)\Рефлекси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220" y="1916832"/>
            <a:ext cx="6297124" cy="472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16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Textbook p.38, ex. 31*</a:t>
            </a:r>
          </a:p>
          <a:p>
            <a:r>
              <a:rPr lang="en-US" sz="4400" dirty="0" smtClean="0"/>
              <a:t>Workbook p.21, ex. 3, 4  </a:t>
            </a:r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098" name="Picture 2" descr="C:\Users\И.В. Бодрова\Desktop\Новая папка (4)\imag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05064"/>
            <a:ext cx="2808312" cy="218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84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Thank you </a:t>
            </a:r>
          </a:p>
          <a:p>
            <a:pPr marL="0" indent="0" algn="ctr">
              <a:buNone/>
            </a:pPr>
            <a:r>
              <a:rPr lang="en-US" sz="5400" dirty="0" smtClean="0"/>
              <a:t>for your attention!</a:t>
            </a:r>
            <a:endParaRPr lang="ru-RU" sz="5400" dirty="0"/>
          </a:p>
        </p:txBody>
      </p:sp>
      <p:pic>
        <p:nvPicPr>
          <p:cNvPr id="5122" name="Picture 2" descr="C:\Users\И.В. Бодрова\Desktop\Новая папка (4)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128792" cy="534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6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Фонетическая зарядка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          Garden                            Number</a:t>
            </a:r>
          </a:p>
          <a:p>
            <a:r>
              <a:rPr lang="en-US" sz="3200" dirty="0" smtClean="0"/>
              <a:t>           Farm                                Honey</a:t>
            </a:r>
          </a:p>
          <a:p>
            <a:r>
              <a:rPr lang="en-US" sz="3200" dirty="0" smtClean="0"/>
              <a:t>           Dark                                 Lunch</a:t>
            </a:r>
          </a:p>
          <a:p>
            <a:r>
              <a:rPr lang="en-US" sz="3200" dirty="0" smtClean="0"/>
              <a:t>           Park                                 Custom </a:t>
            </a:r>
          </a:p>
          <a:p>
            <a:r>
              <a:rPr lang="en-US" sz="3200" dirty="0" smtClean="0"/>
              <a:t>           Laugh                              Money</a:t>
            </a:r>
          </a:p>
          <a:p>
            <a:r>
              <a:rPr lang="en-US" sz="3200" dirty="0" smtClean="0"/>
              <a:t>           Heart                               Button</a:t>
            </a:r>
            <a:endParaRPr lang="ru-RU" sz="3200" dirty="0"/>
          </a:p>
        </p:txBody>
      </p:sp>
      <p:pic>
        <p:nvPicPr>
          <p:cNvPr id="10243" name="Picture 3" descr="C:\Users\И.В. Бодрова\Desktop\Новая папка (4)\_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524" y="5316537"/>
            <a:ext cx="1943596" cy="107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23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What will we speak about in our lesson?</a:t>
            </a:r>
            <a:endParaRPr lang="ru-RU" sz="3600" dirty="0"/>
          </a:p>
        </p:txBody>
      </p:sp>
      <p:pic>
        <p:nvPicPr>
          <p:cNvPr id="1026" name="Picture 2" descr="C:\Users\И.В. Бодрова\Desktop\Новая папка (3)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81" y="1173770"/>
            <a:ext cx="35643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.В. Бодрова\Desktop\Новая папка (3)\dew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652" y="1220486"/>
            <a:ext cx="2965002" cy="197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.В. Бодрова\Desktop\Новая папка (3)\800px-Aoraki-Mount_Cook_from_Hooker_Valle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80" y="3933056"/>
            <a:ext cx="368854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И.В. Бодрова\Desktop\Новая папка (3)\100341__big-family-of-penguins_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965" y="4221088"/>
            <a:ext cx="4439105" cy="249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И.В. Бодрова\Desktop\Новая папка (3)\800px-namib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58433"/>
            <a:ext cx="3628062" cy="227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И.В. Бодрова\Desktop\153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46998"/>
            <a:ext cx="2367577" cy="147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7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Some information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en-US" sz="3600" dirty="0" smtClean="0"/>
              <a:t>about Challenger Deep</a:t>
            </a:r>
            <a:endParaRPr lang="ru-RU" sz="3600" dirty="0"/>
          </a:p>
        </p:txBody>
      </p:sp>
      <p:pic>
        <p:nvPicPr>
          <p:cNvPr id="2050" name="Picture 2" descr="C:\Users\И.В. Бодрова\Desktop\Новая папка (3)\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.В. Бодрова\Desktop\Новая папка (3)\Marianskaya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752" y="2780928"/>
            <a:ext cx="4447704" cy="333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И.В. Бодрова\Desktop\Новая папка (4)\fus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5805264"/>
            <a:ext cx="2238375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grammar rule can we remember?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348880"/>
            <a:ext cx="8003232" cy="3777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… + </a:t>
            </a:r>
            <a:r>
              <a:rPr lang="en-US" sz="4800" dirty="0" err="1" smtClean="0"/>
              <a:t>er</a:t>
            </a:r>
            <a:r>
              <a:rPr lang="en-US" sz="4800" dirty="0" smtClean="0"/>
              <a:t>              more …..</a:t>
            </a:r>
          </a:p>
          <a:p>
            <a:pPr marL="0" indent="0">
              <a:buNone/>
            </a:pPr>
            <a:r>
              <a:rPr lang="en-US" sz="4800" dirty="0" smtClean="0"/>
              <a:t>the  …+ </a:t>
            </a:r>
            <a:r>
              <a:rPr lang="en-US" sz="4800" dirty="0" err="1" smtClean="0"/>
              <a:t>est</a:t>
            </a:r>
            <a:r>
              <a:rPr lang="en-US" sz="4800" dirty="0" smtClean="0"/>
              <a:t>      the most ….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ru-RU" sz="3600" dirty="0" smtClean="0"/>
              <a:t>                       </a:t>
            </a:r>
            <a:r>
              <a:rPr lang="en-US" sz="3600" dirty="0" smtClean="0"/>
              <a:t>Workbook p.20, ex.2</a:t>
            </a:r>
            <a:endParaRPr lang="ru-RU" sz="3600" dirty="0"/>
          </a:p>
        </p:txBody>
      </p:sp>
      <p:pic>
        <p:nvPicPr>
          <p:cNvPr id="9218" name="Picture 2" descr="C:\Users\И.В. Бодрова\Desktop\Новая папка (4)\73192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25144"/>
            <a:ext cx="1816100" cy="17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Russia special?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 smtClean="0"/>
              <a:t>   </a:t>
            </a:r>
            <a:r>
              <a:rPr lang="en-US" sz="4000" dirty="0" smtClean="0"/>
              <a:t>Russia is the largest country in the world.</a:t>
            </a:r>
          </a:p>
          <a:p>
            <a:pPr marL="0" indent="0" algn="ctr">
              <a:buNone/>
            </a:pPr>
            <a:r>
              <a:rPr lang="en-US" sz="4000" dirty="0" smtClean="0"/>
              <a:t>In Russia there is the deepest lake Baikal, </a:t>
            </a:r>
          </a:p>
          <a:p>
            <a:pPr marL="0" indent="0" algn="ctr">
              <a:buNone/>
            </a:pPr>
            <a:r>
              <a:rPr lang="en-US" sz="4000" dirty="0" smtClean="0"/>
              <a:t>the largest lake the Caspian Sea,</a:t>
            </a:r>
          </a:p>
          <a:p>
            <a:pPr marL="0" indent="0" algn="ctr">
              <a:buNone/>
            </a:pPr>
            <a:r>
              <a:rPr lang="en-US" sz="4000" dirty="0"/>
              <a:t>t</a:t>
            </a:r>
            <a:r>
              <a:rPr lang="en-US" sz="4000" dirty="0" smtClean="0"/>
              <a:t>he coldest place at </a:t>
            </a:r>
            <a:r>
              <a:rPr lang="en-US" sz="4000" dirty="0" err="1" smtClean="0"/>
              <a:t>Vostok</a:t>
            </a:r>
            <a:r>
              <a:rPr lang="en-US" sz="4000" dirty="0" smtClean="0"/>
              <a:t> base, Antarctica</a:t>
            </a:r>
            <a:endParaRPr lang="ru-RU" sz="4000" dirty="0"/>
          </a:p>
        </p:txBody>
      </p:sp>
      <p:pic>
        <p:nvPicPr>
          <p:cNvPr id="8194" name="Picture 2" descr="C:\Users\И.В. Бодрова\Desktop\Новая папка (4)\razdelitel_4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708650"/>
            <a:ext cx="6264696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83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en-US" sz="3600" dirty="0" smtClean="0"/>
              <a:t>Grammar focus: review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6629466"/>
              </p:ext>
            </p:extLst>
          </p:nvPr>
        </p:nvGraphicFramePr>
        <p:xfrm>
          <a:off x="611560" y="1969460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592"/>
                <a:gridCol w="3528392"/>
                <a:gridCol w="245861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Past Simple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Past Continuous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Past Perfect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 V</a:t>
                      </a:r>
                      <a:r>
                        <a:rPr lang="en-US" sz="2400" dirty="0" smtClean="0"/>
                        <a:t>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 was/were </a:t>
                      </a:r>
                      <a:r>
                        <a:rPr lang="en-US" sz="3600" dirty="0" err="1" smtClean="0"/>
                        <a:t>Ving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 had V</a:t>
                      </a:r>
                      <a:r>
                        <a:rPr lang="en-US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Yesterday</a:t>
                      </a:r>
                    </a:p>
                    <a:p>
                      <a:pPr algn="ctr"/>
                      <a:r>
                        <a:rPr lang="en-US" sz="2400" dirty="0" smtClean="0"/>
                        <a:t>A week ago</a:t>
                      </a:r>
                    </a:p>
                    <a:p>
                      <a:pPr algn="ctr"/>
                      <a:r>
                        <a:rPr lang="en-US" sz="2400" dirty="0" smtClean="0"/>
                        <a:t>Last year</a:t>
                      </a:r>
                    </a:p>
                    <a:p>
                      <a:pPr algn="ctr"/>
                      <a:r>
                        <a:rPr lang="en-US" sz="2400" dirty="0" smtClean="0"/>
                        <a:t>In 1567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At 5 o’clock yesterday</a:t>
                      </a:r>
                    </a:p>
                    <a:p>
                      <a:pPr algn="ctr"/>
                      <a:r>
                        <a:rPr lang="en-US" sz="2400" dirty="0" smtClean="0"/>
                        <a:t>The whole evening</a:t>
                      </a:r>
                    </a:p>
                    <a:p>
                      <a:pPr algn="ctr"/>
                      <a:r>
                        <a:rPr lang="en-US" sz="2400" dirty="0" smtClean="0"/>
                        <a:t>When he phoned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By 6 o’clock yesterday</a:t>
                      </a:r>
                    </a:p>
                    <a:p>
                      <a:pPr algn="ctr"/>
                      <a:r>
                        <a:rPr lang="en-US" sz="2400" dirty="0" smtClean="0"/>
                        <a:t>By</a:t>
                      </a:r>
                      <a:r>
                        <a:rPr lang="en-US" sz="2400" baseline="0" dirty="0" smtClean="0"/>
                        <a:t> that time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Before she came 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When he </a:t>
                      </a: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came in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0" name="Picture 2" descr="C:\Users\И.В. Бодрова\Desktop\Новая папка (4)\44676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1085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22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in groups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en-US" sz="7000" dirty="0" smtClean="0"/>
              <a:t>Textbook p.33, ex. 122  </a:t>
            </a:r>
          </a:p>
          <a:p>
            <a:pPr marL="0" indent="0" algn="ctr">
              <a:buNone/>
            </a:pPr>
            <a:r>
              <a:rPr lang="en-US" sz="7000" dirty="0" smtClean="0"/>
              <a:t>Past Simple</a:t>
            </a:r>
          </a:p>
          <a:p>
            <a:pPr algn="ctr"/>
            <a:endParaRPr lang="en-US" sz="7000" dirty="0"/>
          </a:p>
          <a:p>
            <a:pPr algn="ctr"/>
            <a:r>
              <a:rPr lang="en-US" sz="7000" dirty="0" smtClean="0"/>
              <a:t>Textbook p.33, ex. 123  </a:t>
            </a:r>
          </a:p>
          <a:p>
            <a:pPr marL="0" indent="0" algn="ctr">
              <a:buNone/>
            </a:pPr>
            <a:r>
              <a:rPr lang="en-US" sz="7000" dirty="0" smtClean="0"/>
              <a:t>Past Simple or Past Continuous</a:t>
            </a:r>
          </a:p>
          <a:p>
            <a:pPr algn="ctr"/>
            <a:endParaRPr lang="en-US" sz="7000" dirty="0"/>
          </a:p>
          <a:p>
            <a:pPr algn="ctr"/>
            <a:r>
              <a:rPr lang="en-US" sz="7000" dirty="0" smtClean="0"/>
              <a:t>Textbook p.33, ex. 124  </a:t>
            </a:r>
          </a:p>
          <a:p>
            <a:pPr marL="0" indent="0" algn="ctr">
              <a:buNone/>
            </a:pPr>
            <a:r>
              <a:rPr lang="en-US" sz="7000" dirty="0" smtClean="0"/>
              <a:t>Past Simple or Past Perfect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6146" name="Picture 2" descr="C:\Users\И.В. Бодрова\Desktop\Новая папка (4)\8af25c90614f295b479bb8ada89b5b3a_973676e1f9949d47c4db3a77bc9155a2.jp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350963"/>
            <a:ext cx="2305349" cy="186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43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И.В. Бодрова\Desktop\Новая папка (4)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8302"/>
            <a:ext cx="8486080" cy="63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55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109</TotalTime>
  <Words>214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Исполнительная</vt:lpstr>
      <vt:lpstr>This Earth was made  for you and me</vt:lpstr>
      <vt:lpstr>Фонетическая зарядка</vt:lpstr>
      <vt:lpstr>What will we speak about in our lesson?</vt:lpstr>
      <vt:lpstr>Some information  about Challenger Deep</vt:lpstr>
      <vt:lpstr>What grammar rule can we remember?</vt:lpstr>
      <vt:lpstr>What makes Russia special?</vt:lpstr>
      <vt:lpstr> Grammar focus: review</vt:lpstr>
      <vt:lpstr>Work in groups</vt:lpstr>
      <vt:lpstr>Презентация PowerPoint</vt:lpstr>
      <vt:lpstr>What have you known  in our lesson today?</vt:lpstr>
      <vt:lpstr>Homework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Earth was made for you and me</dc:title>
  <dc:creator>И.В. Бодрова</dc:creator>
  <cp:lastModifiedBy>Fedor Swan</cp:lastModifiedBy>
  <cp:revision>11</cp:revision>
  <dcterms:created xsi:type="dcterms:W3CDTF">2015-10-19T16:12:11Z</dcterms:created>
  <dcterms:modified xsi:type="dcterms:W3CDTF">2020-01-25T14:12:41Z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870981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