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73" d="100"/>
          <a:sy n="73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Tour of interesting places of Moscow.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5013176"/>
            <a:ext cx="5176664" cy="792088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Presentation by </a:t>
            </a:r>
            <a:r>
              <a:rPr lang="en-US" b="1" i="1" dirty="0" err="1" smtClean="0"/>
              <a:t>Suvorova</a:t>
            </a:r>
            <a:r>
              <a:rPr lang="en-US" b="1" i="1" dirty="0" smtClean="0"/>
              <a:t> Anastasia, </a:t>
            </a:r>
            <a:r>
              <a:rPr lang="en-US" b="1" i="1" dirty="0" err="1" smtClean="0"/>
              <a:t>Nephedova</a:t>
            </a:r>
            <a:r>
              <a:rPr lang="en-US" b="1" i="1" dirty="0" smtClean="0"/>
              <a:t> Angelica, </a:t>
            </a:r>
            <a:r>
              <a:rPr lang="en-US" b="1" i="1" dirty="0" err="1" smtClean="0"/>
              <a:t>Ermolaeva</a:t>
            </a:r>
            <a:r>
              <a:rPr lang="en-US" b="1" i="1" dirty="0" smtClean="0"/>
              <a:t> Ann.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841466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2006" y="4970785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Neskuchny</a:t>
            </a:r>
            <a:r>
              <a:rPr lang="en-US" dirty="0"/>
              <a:t> garden is a landscape Park, which has been preserved from a noble mansion called "</a:t>
            </a:r>
            <a:r>
              <a:rPr lang="en-US" dirty="0" err="1"/>
              <a:t>Neskuchnoye</a:t>
            </a:r>
            <a:r>
              <a:rPr lang="en-US" dirty="0"/>
              <a:t>". It is located on the right Bank of the Moscow river and is often seen as part of the Park of culture and rest them. Gorky.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83" y="425478"/>
            <a:ext cx="669674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93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16633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Neskuchny</a:t>
            </a:r>
            <a:r>
              <a:rPr lang="en-US" dirty="0"/>
              <a:t> garden – the largest in the capital, </a:t>
            </a:r>
            <a:r>
              <a:rPr lang="en-US" dirty="0" smtClean="0"/>
              <a:t>the monument </a:t>
            </a:r>
            <a:r>
              <a:rPr lang="en-US" dirty="0"/>
              <a:t>of landscape art. Is under state protection. In the garden there are the following Park pavilions: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98072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Hunting Lodge – the rotunda times of the XVIII century. Here are live games "What? Where? When?".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03258"/>
            <a:ext cx="6912768" cy="439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69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823326"/>
            <a:ext cx="4757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Bath house with a dome (the end of XVIII century) and the pavilion "Grotto"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512112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ensemble at Alexandria Palace with wings and a guardhouse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3500836" cy="28225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53" y="3155325"/>
            <a:ext cx="3918202" cy="2612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764704"/>
            <a:ext cx="480602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63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885" y="5373216"/>
            <a:ext cx="4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Manege</a:t>
            </a:r>
            <a:r>
              <a:rPr lang="en-US" dirty="0"/>
              <a:t>, where is the Mineralogical Museum named after A. E. </a:t>
            </a:r>
            <a:r>
              <a:rPr lang="en-US" dirty="0" err="1"/>
              <a:t>Fersman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8" y="1412776"/>
            <a:ext cx="4512502" cy="3384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885" y="1196752"/>
            <a:ext cx="4254498" cy="31837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26912" y="53732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rotunda, erected in honor of 800 anniversary of Moscow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11731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93690"/>
            <a:ext cx="3993800" cy="35714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504" y="4512980"/>
            <a:ext cx="4050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Fountain of Ivan Hovered near the Palace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88" y="990600"/>
            <a:ext cx="4413684" cy="3374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61344" y="45091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Summer (tea) house of count </a:t>
            </a:r>
            <a:r>
              <a:rPr lang="en-US" dirty="0" err="1"/>
              <a:t>Orlov</a:t>
            </a:r>
            <a:r>
              <a:rPr lang="en-US" dirty="0"/>
              <a:t> (1804-1806)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557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Neskuchny</a:t>
            </a:r>
            <a:r>
              <a:rPr lang="en-US" dirty="0"/>
              <a:t> garden is a very pleasant place for a romantic rendezvous, or just walking. It is quiet and cozy. Ideal for fans of quiet rest.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74746"/>
            <a:ext cx="4649109" cy="29056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933" y="1274746"/>
            <a:ext cx="3868994" cy="29056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180439"/>
            <a:ext cx="5548497" cy="26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184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3081" y="1556792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Thank you for your    attention!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900185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255</TotalTime>
  <Words>224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Tour of interesting places of Moscow.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Tour of interesting places of Moscow.</dc:title>
  <dc:creator>Пользователь</dc:creator>
  <cp:lastModifiedBy>Пользователь</cp:lastModifiedBy>
  <cp:revision>8</cp:revision>
  <dcterms:created xsi:type="dcterms:W3CDTF">2015-11-24T13:51:07Z</dcterms:created>
  <dcterms:modified xsi:type="dcterms:W3CDTF">2015-11-24T18:17:27Z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595587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