
<file path=[Content_Types].xml><?xml version="1.0" encoding="utf-8"?>
<Types xmlns="http://schemas.openxmlformats.org/package/2006/content-types">
  <Override ContentType="application/vnd.openxmlformats-officedocument.presentationml.slideMaster+xml" PartName="/ppt/slideMasters/slideMaster2.xml"/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9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972" r:id="rId2"/>
  </p:sldMasterIdLst>
  <p:sldIdLst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839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0457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487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2744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23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948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9974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096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689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992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659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318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412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837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5940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59129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7092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681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1546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440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95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02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05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91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664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00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28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93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9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43A5E57-7AF4-4EDB-AA04-B1E25F596BE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53DC0-D5DE-456D-A6DA-44D6ED1C4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2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  <p:sldLayoutId id="2147483985" r:id="rId13"/>
    <p:sldLayoutId id="2147483986" r:id="rId14"/>
    <p:sldLayoutId id="2147483987" r:id="rId15"/>
    <p:sldLayoutId id="2147483988" r:id="rId16"/>
    <p:sldLayoutId id="21474839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707227"/>
            <a:ext cx="8689976" cy="2509213"/>
          </a:xfrm>
        </p:spPr>
        <p:txBody>
          <a:bodyPr>
            <a:norm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5391" y="3517231"/>
            <a:ext cx="8689976" cy="1371599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</a:t>
            </a:r>
            <a:r>
              <a:rPr 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pupil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from 10</a:t>
            </a:r>
          </a:p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Bodrova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Victoria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527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40632" y="0"/>
            <a:ext cx="5293892" cy="7307179"/>
          </a:xfrm>
        </p:spPr>
        <p:txBody>
          <a:bodyPr>
            <a:normAutofit/>
          </a:bodyPr>
          <a:lstStyle/>
          <a:p>
            <a:r>
              <a:rPr lang="en-US" sz="4400" dirty="0" smtClean="0"/>
              <a:t>I have breakfast at 8 o`clock in the morning, I often eat porridge with berries or eggs. I</a:t>
            </a:r>
            <a:r>
              <a:rPr lang="en-US" sz="4400" dirty="0"/>
              <a:t> </a:t>
            </a:r>
            <a:r>
              <a:rPr lang="en-US" sz="4400" dirty="0" smtClean="0"/>
              <a:t>also drink green tea with  chocolate.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1280" y="2903622"/>
            <a:ext cx="3031958" cy="2835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1353" y="213243"/>
            <a:ext cx="3330498" cy="2497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1353" y="3545305"/>
            <a:ext cx="2703098" cy="2703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9218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219" y="401053"/>
            <a:ext cx="4026569" cy="5438273"/>
          </a:xfrm>
        </p:spPr>
        <p:txBody>
          <a:bodyPr>
            <a:normAutofit/>
          </a:bodyPr>
          <a:lstStyle/>
          <a:p>
            <a:r>
              <a:rPr lang="en-US" sz="4400" dirty="0"/>
              <a:t>I have lunch at </a:t>
            </a:r>
            <a:r>
              <a:rPr lang="en-US" sz="4400" dirty="0" smtClean="0"/>
              <a:t>3pm</a:t>
            </a:r>
            <a:r>
              <a:rPr lang="ru-RU" sz="4400" dirty="0" smtClean="0"/>
              <a:t>, </a:t>
            </a:r>
            <a:r>
              <a:rPr lang="en-US" sz="4400" dirty="0" smtClean="0"/>
              <a:t>I usually eat different soups. When was six I ate potatoes with meat.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2100" y="256674"/>
            <a:ext cx="4095470" cy="2711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8561" y="3256548"/>
            <a:ext cx="4447078" cy="2951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305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73" y="0"/>
            <a:ext cx="3721768" cy="68580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I have dinner at 6pm, I was eating salads or rice with vegetables.  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6171" y="288758"/>
            <a:ext cx="3853114" cy="3082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3104" y="3579796"/>
            <a:ext cx="4255461" cy="3093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466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027" y="2270854"/>
            <a:ext cx="10364451" cy="1596177"/>
          </a:xfrm>
        </p:spPr>
        <p:txBody>
          <a:bodyPr>
            <a:normAutofit/>
          </a:bodyPr>
          <a:lstStyle/>
          <a:p>
            <a:r>
              <a:rPr lang="en-US" sz="6600" dirty="0"/>
              <a:t>Thank you for </a:t>
            </a:r>
            <a:r>
              <a:rPr lang="en-US" sz="6600" dirty="0" smtClean="0"/>
              <a:t>listening</a:t>
            </a:r>
            <a:r>
              <a:rPr lang="ru-RU" sz="6600" dirty="0" smtClean="0"/>
              <a:t>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1861079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135</TotalTime>
  <Words>77</Words>
  <Application>Microsoft Office PowerPoint</Application>
  <PresentationFormat>Произвольный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HDOfficeLightV0</vt:lpstr>
      <vt:lpstr>Капля</vt:lpstr>
      <vt:lpstr>food</vt:lpstr>
      <vt:lpstr>I have breakfast at 8 o`clock in the morning, I often eat porridge with berries or eggs. I also drink green tea with  chocolate.</vt:lpstr>
      <vt:lpstr>I have lunch at 3pm, I usually eat different soups. When was six I ate potatoes with meat.</vt:lpstr>
      <vt:lpstr>I have dinner at 6pm, I was eating salads or rice with vegetables.  </vt:lpstr>
      <vt:lpstr>Thank you for listening!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Бодров</dc:creator>
  <cp:lastModifiedBy>СОШ1</cp:lastModifiedBy>
  <cp:revision>9</cp:revision>
  <dcterms:created xsi:type="dcterms:W3CDTF">2018-11-06T17:04:19Z</dcterms:created>
  <dcterms:modified xsi:type="dcterms:W3CDTF">2020-01-24T14:01:35Z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466889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