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06" autoAdjust="0"/>
    <p:restoredTop sz="94660"/>
  </p:normalViewPr>
  <p:slideViewPr>
    <p:cSldViewPr>
      <p:cViewPr varScale="1">
        <p:scale>
          <a:sx n="86" d="100"/>
          <a:sy n="8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00FF-2F44-4C2F-80C9-40F2352EBC7C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0F40-C5CC-439C-855E-DCD29B38F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00FF-2F44-4C2F-80C9-40F2352EBC7C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0F40-C5CC-439C-855E-DCD29B38F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00FF-2F44-4C2F-80C9-40F2352EBC7C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0F40-C5CC-439C-855E-DCD29B38F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00FF-2F44-4C2F-80C9-40F2352EBC7C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0F40-C5CC-439C-855E-DCD29B38F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00FF-2F44-4C2F-80C9-40F2352EBC7C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0F40-C5CC-439C-855E-DCD29B38F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00FF-2F44-4C2F-80C9-40F2352EBC7C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0F40-C5CC-439C-855E-DCD29B38F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00FF-2F44-4C2F-80C9-40F2352EBC7C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0F40-C5CC-439C-855E-DCD29B38F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00FF-2F44-4C2F-80C9-40F2352EBC7C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0F40-C5CC-439C-855E-DCD29B38F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00FF-2F44-4C2F-80C9-40F2352EBC7C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0F40-C5CC-439C-855E-DCD29B38F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00FF-2F44-4C2F-80C9-40F2352EBC7C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0F40-C5CC-439C-855E-DCD29B38F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00FF-2F44-4C2F-80C9-40F2352EBC7C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0F40-C5CC-439C-855E-DCD29B38F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400FF-2F44-4C2F-80C9-40F2352EBC7C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C0F40-C5CC-439C-855E-DCD29B38F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214554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Bahnschrift Light Condensed" pitchFamily="34" charset="0"/>
              </a:rPr>
              <a:t>My favorite food </a:t>
            </a:r>
            <a:endParaRPr lang="ru-RU" b="1" dirty="0">
              <a:solidFill>
                <a:srgbClr val="FF0000"/>
              </a:solidFill>
              <a:latin typeface="Bahnschrift Light Condensed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Made by </a:t>
            </a:r>
            <a:r>
              <a:rPr lang="en-US" dirty="0" err="1" smtClean="0"/>
              <a:t>Timoshenkova</a:t>
            </a:r>
            <a:r>
              <a:rPr lang="en-US" dirty="0" smtClean="0"/>
              <a:t> E.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Simple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472518" cy="4525963"/>
          </a:xfrm>
        </p:spPr>
        <p:txBody>
          <a:bodyPr/>
          <a:lstStyle/>
          <a:p>
            <a:r>
              <a:rPr lang="en-US" dirty="0" smtClean="0"/>
              <a:t>Yesterday I ate a very tasty chocolate ice-cream</a:t>
            </a:r>
            <a:endParaRPr lang="en-US" dirty="0"/>
          </a:p>
          <a:p>
            <a:r>
              <a:rPr lang="en-US" dirty="0" smtClean="0"/>
              <a:t>I like ice-cream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4338" name="Picture 2" descr="ÐÐ°ÑÑÐ¸Ð½ÐºÐ¸ Ð¿Ð¾ Ð·Ð°Ð¿ÑÐ¾ÑÑ Ð¼Ð¾ÑÐ¾Ð¶ÐµÐ½Ð¾Ðµ ÑÐ¾ÐºÐ¾Ð»Ð°Ð´Ð½Ð¾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786058"/>
            <a:ext cx="581025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Continuous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I was 6 I loved eating soup</a:t>
            </a:r>
          </a:p>
          <a:p>
            <a:r>
              <a:rPr lang="en-US" dirty="0" smtClean="0"/>
              <a:t>I was eating soup with my friends while my mom was cooking dinner</a:t>
            </a:r>
            <a:endParaRPr lang="ru-RU" dirty="0"/>
          </a:p>
        </p:txBody>
      </p:sp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190874"/>
            <a:ext cx="6067425" cy="3667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 Continuous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am eating a sandwich at the moment</a:t>
            </a:r>
          </a:p>
          <a:p>
            <a:r>
              <a:rPr lang="en-US" dirty="0" smtClean="0"/>
              <a:t>Are you eating this sandwich</a:t>
            </a:r>
            <a:r>
              <a:rPr lang="ru-RU" dirty="0" smtClean="0"/>
              <a:t>?</a:t>
            </a:r>
            <a:endParaRPr lang="en-US" dirty="0" smtClean="0"/>
          </a:p>
          <a:p>
            <a:endParaRPr lang="ru-RU" dirty="0"/>
          </a:p>
        </p:txBody>
      </p:sp>
      <p:pic>
        <p:nvPicPr>
          <p:cNvPr id="3078" name="Picture 6" descr="ÐÐ°ÑÑÐ¸Ð½ÐºÐ¸ Ð¿Ð¾ Ð·Ð°Ð¿ÑÐ¾ÑÑ ÑÑÐ½Ð´Ð²Ð¸Ñ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719523"/>
            <a:ext cx="7500990" cy="41384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 Perfect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I have eaten all salad </a:t>
            </a:r>
          </a:p>
          <a:p>
            <a:r>
              <a:rPr lang="en-US" dirty="0" smtClean="0"/>
              <a:t>You haven`t eaten this salad before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571472" y="1857364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857496"/>
            <a:ext cx="6046102" cy="400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 for watching!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5572140"/>
            <a:ext cx="8229600" cy="4525963"/>
          </a:xfrm>
        </p:spPr>
        <p:txBody>
          <a:bodyPr/>
          <a:lstStyle/>
          <a:p>
            <a:r>
              <a:rPr lang="en-US" dirty="0" smtClean="0"/>
              <a:t>Made by </a:t>
            </a:r>
            <a:r>
              <a:rPr lang="en-US" dirty="0" err="1" smtClean="0"/>
              <a:t>Elizaveta</a:t>
            </a:r>
            <a:r>
              <a:rPr lang="en-US" dirty="0" smtClean="0"/>
              <a:t> </a:t>
            </a:r>
            <a:r>
              <a:rPr lang="en-US" dirty="0" err="1" smtClean="0"/>
              <a:t>Timoshenkova</a:t>
            </a:r>
            <a:endParaRPr lang="ru-RU" dirty="0"/>
          </a:p>
        </p:txBody>
      </p:sp>
      <p:pic>
        <p:nvPicPr>
          <p:cNvPr id="1026" name="Picture 2" descr="ÐÐ°ÑÑÐ¸Ð½ÐºÐ¸ Ð¿Ð¾ Ð·Ð°Ð¿ÑÐ¾ÑÑ ÐµÐ´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14422"/>
            <a:ext cx="6643734" cy="41523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82</Words>
  <Application>Microsoft Office PowerPoint</Application>
  <PresentationFormat>Экран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My favorite food </vt:lpstr>
      <vt:lpstr>Past Simple</vt:lpstr>
      <vt:lpstr>Past Continuous</vt:lpstr>
      <vt:lpstr>Present Continuous</vt:lpstr>
      <vt:lpstr>Present Perfect</vt:lpstr>
      <vt:lpstr>Thanks for watching!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</dc:title>
  <dc:creator>Пользователь Windows</dc:creator>
  <cp:lastModifiedBy>СОШ1</cp:lastModifiedBy>
  <cp:revision>26</cp:revision>
  <dcterms:created xsi:type="dcterms:W3CDTF">2018-11-06T14:58:13Z</dcterms:created>
  <dcterms:modified xsi:type="dcterms:W3CDTF">2020-01-24T14:05:45Z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260065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