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11423D-568F-4F64-AC77-22D1BA3BCEA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B5A5F8-D965-432E-8950-36C83FE87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5661248"/>
            <a:ext cx="3672408" cy="57606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sz="2000" dirty="0" err="1" smtClean="0"/>
              <a:t>Бодрова</a:t>
            </a:r>
            <a:r>
              <a:rPr lang="ru-RU" sz="2000" dirty="0" smtClean="0"/>
              <a:t> И.В., учитель английского языка</a:t>
            </a:r>
            <a:endParaRPr lang="en-US" sz="2000" dirty="0" smtClean="0"/>
          </a:p>
          <a:p>
            <a:pPr algn="r"/>
            <a:r>
              <a:rPr lang="ru-RU" sz="2000" dirty="0" smtClean="0"/>
              <a:t>МОУ </a:t>
            </a:r>
            <a:r>
              <a:rPr lang="ru-RU" sz="2000" dirty="0" smtClean="0"/>
              <a:t>«</a:t>
            </a:r>
            <a:r>
              <a:rPr lang="ru-RU" sz="2000" dirty="0" err="1" smtClean="0"/>
              <a:t>Жарковская</a:t>
            </a:r>
            <a:r>
              <a:rPr lang="ru-RU" sz="2000" dirty="0" smtClean="0"/>
              <a:t> СОШ №1»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3123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10 английских слов,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которые </a:t>
            </a:r>
            <a:r>
              <a:rPr lang="ru-RU" b="1" dirty="0"/>
              <a:t>сложно выговорить даже носителям языка.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 </a:t>
            </a:r>
            <a:r>
              <a:rPr lang="ru-RU" b="1" dirty="0"/>
              <a:t>вам?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03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933056"/>
            <a:ext cx="6768752" cy="1143000"/>
          </a:xfrm>
        </p:spPr>
        <p:txBody>
          <a:bodyPr/>
          <a:lstStyle/>
          <a:p>
            <a:r>
              <a:rPr lang="en-US" dirty="0">
                <a:effectLst/>
              </a:rPr>
              <a:t>9. Interchangeability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96944" cy="3474720"/>
          </a:xfrm>
        </p:spPr>
        <p:txBody>
          <a:bodyPr/>
          <a:lstStyle/>
          <a:p>
            <a:r>
              <a:rPr lang="ru-RU" dirty="0"/>
              <a:t>Транскрипция</a:t>
            </a:r>
            <a:r>
              <a:rPr lang="en-US" dirty="0"/>
              <a:t>: [ </a:t>
            </a:r>
            <a:r>
              <a:rPr lang="en-US" i="1" dirty="0" err="1"/>
              <a:t>ɪntəʧeɪnʤəˈbɪlɪtɪ</a:t>
            </a:r>
            <a:r>
              <a:rPr lang="en-US" i="1" dirty="0"/>
              <a:t> </a:t>
            </a:r>
            <a:r>
              <a:rPr lang="en-US" dirty="0"/>
              <a:t>] </a:t>
            </a:r>
            <a:br>
              <a:rPr lang="en-US" dirty="0"/>
            </a:br>
            <a:r>
              <a:rPr lang="ru-RU" dirty="0"/>
              <a:t>Перевод</a:t>
            </a:r>
            <a:r>
              <a:rPr lang="en-US" dirty="0"/>
              <a:t>: </a:t>
            </a:r>
            <a:r>
              <a:rPr lang="ru-RU" dirty="0"/>
              <a:t>взаимозаменяемость</a:t>
            </a:r>
          </a:p>
          <a:p>
            <a:r>
              <a:rPr lang="en-US" dirty="0" smtClean="0"/>
              <a:t> </a:t>
            </a:r>
            <a:r>
              <a:rPr lang="en-US" dirty="0"/>
              <a:t>As a result, the child's faith in the </a:t>
            </a:r>
            <a:r>
              <a:rPr lang="en-US" b="1" dirty="0"/>
              <a:t>interchangeability </a:t>
            </a:r>
            <a:r>
              <a:rPr lang="en-US" dirty="0"/>
              <a:t>of the two forms may be shaken.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В результате, вера ребенка во </a:t>
            </a:r>
            <a:r>
              <a:rPr lang="ru-RU" b="1" dirty="0"/>
              <a:t>взаимозаменяемость</a:t>
            </a:r>
            <a:r>
              <a:rPr lang="ru-RU" dirty="0"/>
              <a:t> двух форм может быть поколеблена.</a:t>
            </a:r>
          </a:p>
        </p:txBody>
      </p:sp>
      <p:pic>
        <p:nvPicPr>
          <p:cNvPr id="9218" name="Picture 2" descr="C:\Users\И.В. Бодрова\Downloads\0GyqNYQs4G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53136"/>
            <a:ext cx="2967497" cy="210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2920644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77072"/>
            <a:ext cx="6512511" cy="1438096"/>
          </a:xfrm>
        </p:spPr>
        <p:txBody>
          <a:bodyPr/>
          <a:lstStyle/>
          <a:p>
            <a:r>
              <a:rPr dirty="0" lang="ru-RU">
                <a:effectLst/>
              </a:rPr>
              <a:t>10. </a:t>
            </a:r>
            <a:r>
              <a:rPr dirty="0" err="1" lang="ru-RU">
                <a:effectLst/>
              </a:rPr>
              <a:t>Outmanoeuvre</a:t>
            </a:r>
            <a:r>
              <a:rPr dirty="0" lang="ru-RU">
                <a:effectLst/>
              </a:rPr>
              <a:t/>
            </a:r>
            <a:br>
              <a:rPr dirty="0" lang="ru-RU">
                <a:effectLst/>
              </a:rPr>
            </a:br>
            <a:endParaRPr dirty="0" lang="ru-RU"/>
          </a:p>
        </p:txBody>
      </p:sp>
      <p:sp>
        <p:nvSpPr>
          <p:cNvPr id="3" name="Объект 2"/>
          <p:cNvSpPr>
            <a:spLocks noGrp="1"/>
          </p:cNvSpPr>
          <p:nvPr>
            <p:ph idx="13" sz="quarter"/>
          </p:nvPr>
        </p:nvSpPr>
        <p:spPr>
          <a:xfrm>
            <a:off x="251520" y="731520"/>
            <a:ext cx="8712968" cy="3474720"/>
          </a:xfrm>
        </p:spPr>
        <p:txBody>
          <a:bodyPr/>
          <a:lstStyle/>
          <a:p>
            <a:r>
              <a:rPr dirty="0" lang="ru-RU"/>
              <a:t>Транскрипция</a:t>
            </a:r>
            <a:r>
              <a:rPr b="1" dirty="0" lang="ru-RU"/>
              <a:t>:</a:t>
            </a:r>
            <a:r>
              <a:rPr dirty="0" lang="ru-RU"/>
              <a:t> [ </a:t>
            </a:r>
            <a:r>
              <a:rPr dirty="0" i="1" lang="ru-RU"/>
              <a:t>ˌ</a:t>
            </a:r>
            <a:r>
              <a:rPr dirty="0" err="1" i="1" lang="ru-RU"/>
              <a:t>aʊtməˈnuːvər</a:t>
            </a:r>
            <a:r>
              <a:rPr dirty="0" i="1" lang="ru-RU"/>
              <a:t> </a:t>
            </a:r>
            <a:r>
              <a:rPr dirty="0" lang="ru-RU"/>
              <a:t>] </a:t>
            </a:r>
            <a:endParaRPr dirty="0" lang="ru-RU" smtClean="0"/>
          </a:p>
          <a:p>
            <a:r>
              <a:rPr dirty="0" lang="ru-RU" smtClean="0"/>
              <a:t>Перевод</a:t>
            </a:r>
            <a:r>
              <a:rPr dirty="0" lang="ru-RU"/>
              <a:t>: перехитрить</a:t>
            </a:r>
          </a:p>
          <a:p>
            <a:r>
              <a:rPr dirty="0" lang="ru-RU" smtClean="0"/>
              <a:t> </a:t>
            </a:r>
            <a:r>
              <a:rPr dirty="0" lang="en-US"/>
              <a:t>This woman could </a:t>
            </a:r>
            <a:r>
              <a:rPr b="1" dirty="0" err="1" lang="en-US"/>
              <a:t>outmanoeuvre</a:t>
            </a:r>
            <a:r>
              <a:rPr b="1" dirty="0" lang="en-US"/>
              <a:t> </a:t>
            </a:r>
            <a:r>
              <a:rPr dirty="0" lang="en-US"/>
              <a:t>even the Prime Minister</a:t>
            </a:r>
            <a:r>
              <a:rPr dirty="0" lang="ru-RU"/>
              <a:t>.</a:t>
            </a:r>
          </a:p>
          <a:p>
            <a:r>
              <a:rPr dirty="0" lang="ru-RU" smtClean="0"/>
              <a:t> </a:t>
            </a:r>
            <a:r>
              <a:rPr dirty="0" lang="ru-RU"/>
              <a:t>Эта женщина могла </a:t>
            </a:r>
            <a:r>
              <a:rPr b="1" dirty="0" lang="ru-RU"/>
              <a:t>перехитрить </a:t>
            </a:r>
            <a:r>
              <a:rPr dirty="0" lang="ru-RU"/>
              <a:t>самого премьер-министра.</a:t>
            </a:r>
          </a:p>
          <a:p>
            <a:endParaRPr dirty="0" lang="ru-RU"/>
          </a:p>
        </p:txBody>
      </p:sp>
      <p:pic>
        <p:nvPicPr>
          <p:cNvPr descr="C:\Users\И.В. Бодрова\Downloads\f70a10f1c5.jpg" id="4" name="Рисунок 3"/>
          <p:cNvPicPr/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2" r="72"/>
          <a:stretch/>
        </p:blipFill>
        <p:spPr bwMode="auto">
          <a:xfrm>
            <a:off x="179512" y="4670499"/>
            <a:ext cx="2376264" cy="2033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299465423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4372168"/>
            <a:ext cx="7262192" cy="1143000"/>
          </a:xfrm>
        </p:spPr>
        <p:txBody>
          <a:bodyPr/>
          <a:lstStyle/>
          <a:p>
            <a:r>
              <a:rPr dirty="0" lang="ru-RU" smtClean="0"/>
              <a:t>Спасибо за внимание!</a:t>
            </a:r>
            <a:endParaRPr dirty="0" lang="ru-RU"/>
          </a:p>
        </p:txBody>
      </p:sp>
      <p:pic>
        <p:nvPicPr>
          <p:cNvPr descr="C:\Users\И.В. Бодрова\Downloads\013.jpg" id="4" name="Объект 3"/>
          <p:cNvPicPr>
            <a:picLocks noGrp="1"/>
          </p:cNvPicPr>
          <p:nvPr>
            <p:ph idx="13" sz="quarter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3"/>
          <a:stretch/>
        </p:blipFill>
        <p:spPr bwMode="auto">
          <a:xfrm>
            <a:off x="2771800" y="764704"/>
            <a:ext cx="3532371" cy="3475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23598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1. </a:t>
            </a:r>
            <a:r>
              <a:rPr lang="ru-RU" dirty="0" err="1">
                <a:effectLst/>
              </a:rPr>
              <a:t>Thunderstorm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3474720"/>
          </a:xfrm>
        </p:spPr>
        <p:txBody>
          <a:bodyPr/>
          <a:lstStyle/>
          <a:p>
            <a:r>
              <a:rPr lang="ru-RU" dirty="0"/>
              <a:t>Транскрипция</a:t>
            </a:r>
            <a:r>
              <a:rPr lang="ru-RU" b="1" dirty="0"/>
              <a:t>: </a:t>
            </a:r>
            <a:r>
              <a:rPr lang="ru-RU" dirty="0"/>
              <a:t>[ </a:t>
            </a:r>
            <a:r>
              <a:rPr lang="ru-RU" i="1" dirty="0"/>
              <a:t>ˈ</a:t>
            </a:r>
            <a:r>
              <a:rPr lang="ru-RU" i="1" dirty="0" err="1"/>
              <a:t>θʌndərstɔːrm</a:t>
            </a:r>
            <a:r>
              <a:rPr lang="ru-RU" i="1" dirty="0"/>
              <a:t> </a:t>
            </a:r>
            <a:r>
              <a:rPr lang="ru-RU" dirty="0" smtClean="0"/>
              <a:t>]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Перевод: гроза</a:t>
            </a:r>
          </a:p>
          <a:p>
            <a:r>
              <a:rPr lang="ru-RU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a </a:t>
            </a:r>
            <a:r>
              <a:rPr lang="en-US" b="1" dirty="0"/>
              <a:t>thunderstorm </a:t>
            </a:r>
            <a:r>
              <a:rPr lang="en-US" dirty="0"/>
              <a:t>hanging about.</a:t>
            </a:r>
            <a:endParaRPr lang="ru-RU" dirty="0"/>
          </a:p>
          <a:p>
            <a:r>
              <a:rPr lang="ru-RU" dirty="0" smtClean="0"/>
              <a:t> Надвигается</a:t>
            </a:r>
            <a:r>
              <a:rPr lang="ru-RU" dirty="0"/>
              <a:t> </a:t>
            </a:r>
            <a:r>
              <a:rPr lang="ru-RU" b="1" dirty="0"/>
              <a:t>гроза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C:\Users\И.В. Бодрова\Downloads\s1200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615" y="4725144"/>
            <a:ext cx="2880320" cy="191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9080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883167" cy="1143000"/>
          </a:xfrm>
        </p:spPr>
        <p:txBody>
          <a:bodyPr/>
          <a:lstStyle/>
          <a:p>
            <a:r>
              <a:rPr lang="ru-RU" i="1" dirty="0">
                <a:effectLst/>
              </a:rPr>
              <a:t>2. </a:t>
            </a:r>
            <a:r>
              <a:rPr lang="ru-RU" dirty="0" err="1">
                <a:effectLst/>
              </a:rPr>
              <a:t>Invulnerability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848872" cy="3474720"/>
          </a:xfrm>
        </p:spPr>
        <p:txBody>
          <a:bodyPr/>
          <a:lstStyle/>
          <a:p>
            <a:r>
              <a:rPr lang="ru-RU" dirty="0"/>
              <a:t>Транскрипция</a:t>
            </a:r>
            <a:r>
              <a:rPr lang="ru-RU" i="1" dirty="0"/>
              <a:t>: [ ˌ</a:t>
            </a:r>
            <a:r>
              <a:rPr lang="ru-RU" i="1" dirty="0" err="1"/>
              <a:t>ɪnˌvəlnərəˈbɪləti</a:t>
            </a:r>
            <a:r>
              <a:rPr lang="ru-RU" i="1" dirty="0"/>
              <a:t> ] </a:t>
            </a:r>
            <a:r>
              <a:rPr lang="ru-RU" dirty="0" smtClean="0"/>
              <a:t>Перевод</a:t>
            </a:r>
            <a:r>
              <a:rPr lang="ru-RU" i="1" dirty="0"/>
              <a:t>: </a:t>
            </a:r>
            <a:r>
              <a:rPr lang="ru-RU" dirty="0"/>
              <a:t>неуязвимость, непобедимый</a:t>
            </a:r>
          </a:p>
          <a:p>
            <a:r>
              <a:rPr lang="en-US" dirty="0" smtClean="0"/>
              <a:t>The </a:t>
            </a:r>
            <a:r>
              <a:rPr lang="en-US" dirty="0"/>
              <a:t>team seems </a:t>
            </a:r>
            <a:r>
              <a:rPr lang="en-US" b="1" dirty="0"/>
              <a:t>invulnerable </a:t>
            </a:r>
            <a:r>
              <a:rPr lang="en-US" dirty="0"/>
              <a:t>this season.</a:t>
            </a:r>
            <a:endParaRPr lang="ru-RU" dirty="0"/>
          </a:p>
          <a:p>
            <a:r>
              <a:rPr lang="ru-RU" dirty="0" smtClean="0"/>
              <a:t> В </a:t>
            </a:r>
            <a:r>
              <a:rPr lang="ru-RU" dirty="0"/>
              <a:t>этом сезоне команда кажется </a:t>
            </a:r>
            <a:r>
              <a:rPr lang="ru-RU" b="1" dirty="0"/>
              <a:t>непобедимой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C:\Users\И.В. Бодрова\Downloads\image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3094312" cy="174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5863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811159" cy="1143000"/>
          </a:xfrm>
        </p:spPr>
        <p:txBody>
          <a:bodyPr/>
          <a:lstStyle/>
          <a:p>
            <a:r>
              <a:rPr lang="ru-RU" dirty="0">
                <a:effectLst/>
              </a:rPr>
              <a:t>3. </a:t>
            </a:r>
            <a:r>
              <a:rPr lang="ru-RU" dirty="0" err="1">
                <a:effectLst/>
              </a:rPr>
              <a:t>Entrepreneurial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920880" cy="3474720"/>
          </a:xfrm>
        </p:spPr>
        <p:txBody>
          <a:bodyPr/>
          <a:lstStyle/>
          <a:p>
            <a:r>
              <a:rPr lang="ru-RU" dirty="0"/>
              <a:t>Транскрипция: [ </a:t>
            </a:r>
            <a:r>
              <a:rPr lang="ru-RU" i="1" dirty="0"/>
              <a:t>ˌ</a:t>
            </a:r>
            <a:r>
              <a:rPr lang="ru-RU" i="1" dirty="0" err="1"/>
              <a:t>ɑːntrəprəˈnɜːriəl</a:t>
            </a:r>
            <a:r>
              <a:rPr lang="ru-RU" i="1" dirty="0"/>
              <a:t> </a:t>
            </a:r>
            <a:r>
              <a:rPr lang="ru-RU" dirty="0"/>
              <a:t>] </a:t>
            </a:r>
            <a:br>
              <a:rPr lang="ru-RU" dirty="0"/>
            </a:br>
            <a:r>
              <a:rPr lang="ru-RU" dirty="0"/>
              <a:t>Перевод: предпринимательский</a:t>
            </a:r>
          </a:p>
          <a:p>
            <a:r>
              <a:rPr lang="ru-RU" dirty="0" smtClean="0"/>
              <a:t> </a:t>
            </a:r>
            <a:r>
              <a:rPr lang="en-US" dirty="0"/>
              <a:t>Irwin has real </a:t>
            </a:r>
            <a:r>
              <a:rPr lang="en-US" b="1" dirty="0"/>
              <a:t>entrepreneurial </a:t>
            </a:r>
            <a:r>
              <a:rPr lang="en-US" dirty="0"/>
              <a:t>flair</a:t>
            </a:r>
            <a:r>
              <a:rPr lang="ru-RU" dirty="0"/>
              <a:t>.</a:t>
            </a:r>
          </a:p>
          <a:p>
            <a:r>
              <a:rPr lang="ru-RU" dirty="0" smtClean="0"/>
              <a:t> У </a:t>
            </a:r>
            <a:r>
              <a:rPr lang="ru-RU" dirty="0"/>
              <a:t>Ирвина есть </a:t>
            </a:r>
            <a:r>
              <a:rPr lang="ru-RU" dirty="0" smtClean="0"/>
              <a:t>сильная</a:t>
            </a:r>
            <a:r>
              <a:rPr lang="ru-RU" dirty="0"/>
              <a:t> </a:t>
            </a:r>
            <a:r>
              <a:rPr lang="ru-RU" b="1" dirty="0"/>
              <a:t>предпринимательская </a:t>
            </a:r>
            <a:r>
              <a:rPr lang="ru-RU" dirty="0"/>
              <a:t>жилка.</a:t>
            </a:r>
          </a:p>
          <a:p>
            <a:endParaRPr lang="ru-RU" dirty="0"/>
          </a:p>
        </p:txBody>
      </p:sp>
      <p:pic>
        <p:nvPicPr>
          <p:cNvPr id="3074" name="Picture 2" descr="C:\Users\И.В. Бодрова\Downloads\Специалист по управлению рискам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14502"/>
            <a:ext cx="2821782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199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4. </a:t>
            </a:r>
            <a:r>
              <a:rPr lang="ru-RU" dirty="0" err="1">
                <a:effectLst/>
              </a:rPr>
              <a:t>Inconspicuous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3474720"/>
          </a:xfrm>
        </p:spPr>
        <p:txBody>
          <a:bodyPr/>
          <a:lstStyle/>
          <a:p>
            <a:r>
              <a:rPr lang="ru-RU" b="1" dirty="0"/>
              <a:t>Транскрипция:</a:t>
            </a:r>
            <a:r>
              <a:rPr lang="ru-RU" dirty="0"/>
              <a:t> [ </a:t>
            </a:r>
            <a:r>
              <a:rPr lang="ru-RU" i="1" dirty="0"/>
              <a:t>ˌ</a:t>
            </a:r>
            <a:r>
              <a:rPr lang="ru-RU" i="1" dirty="0" err="1"/>
              <a:t>ɪnkənˈspɪkjuəs</a:t>
            </a:r>
            <a:r>
              <a:rPr lang="ru-RU" i="1" dirty="0"/>
              <a:t> </a:t>
            </a:r>
            <a:r>
              <a:rPr lang="ru-RU" dirty="0"/>
              <a:t>] </a:t>
            </a:r>
            <a:br>
              <a:rPr lang="ru-RU" dirty="0"/>
            </a:br>
            <a:r>
              <a:rPr lang="ru-RU" dirty="0"/>
              <a:t>Перевод: незаметный</a:t>
            </a:r>
          </a:p>
          <a:p>
            <a:r>
              <a:rPr lang="ru-RU" dirty="0" smtClean="0"/>
              <a:t> </a:t>
            </a:r>
            <a:r>
              <a:rPr lang="en-US" dirty="0" smtClean="0"/>
              <a:t>She </a:t>
            </a:r>
            <a:r>
              <a:rPr lang="en-US" dirty="0"/>
              <a:t>stood by the wall</a:t>
            </a:r>
            <a:r>
              <a:rPr lang="ru-RU" dirty="0"/>
              <a:t>, </a:t>
            </a:r>
            <a:r>
              <a:rPr lang="en-US" dirty="0"/>
              <a:t>trying to look </a:t>
            </a:r>
            <a:r>
              <a:rPr lang="en-US" b="1" dirty="0"/>
              <a:t>inconspicuous</a:t>
            </a:r>
            <a:r>
              <a:rPr lang="ru-RU" dirty="0"/>
              <a:t>.</a:t>
            </a:r>
          </a:p>
          <a:p>
            <a:r>
              <a:rPr lang="ru-RU" dirty="0" smtClean="0"/>
              <a:t> Она </a:t>
            </a:r>
            <a:r>
              <a:rPr lang="ru-RU" dirty="0"/>
              <a:t>стояла у стены, стараясь выглядеть </a:t>
            </a:r>
            <a:r>
              <a:rPr lang="ru-RU" b="1" dirty="0"/>
              <a:t>незаметной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098" name="Picture 2" descr="C:\Users\И.В. Бодрова\Downloads\0125_2241_17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2723456" cy="20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1311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05064"/>
            <a:ext cx="6811159" cy="1510104"/>
          </a:xfrm>
        </p:spPr>
        <p:txBody>
          <a:bodyPr/>
          <a:lstStyle/>
          <a:p>
            <a:r>
              <a:rPr lang="ru-RU" dirty="0">
                <a:effectLst/>
              </a:rPr>
              <a:t>5. </a:t>
            </a:r>
            <a:r>
              <a:rPr lang="ru-RU" dirty="0" err="1">
                <a:effectLst/>
              </a:rPr>
              <a:t>Maneuverability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352928" cy="3474720"/>
          </a:xfrm>
        </p:spPr>
        <p:txBody>
          <a:bodyPr/>
          <a:lstStyle/>
          <a:p>
            <a:r>
              <a:rPr lang="ru-RU" dirty="0"/>
              <a:t>Транскрипция: [ </a:t>
            </a:r>
            <a:r>
              <a:rPr lang="ru-RU" i="1" dirty="0" err="1"/>
              <a:t>məˌnuːvərəˈbɪləti</a:t>
            </a:r>
            <a:r>
              <a:rPr lang="ru-RU" i="1" dirty="0"/>
              <a:t> </a:t>
            </a:r>
            <a:r>
              <a:rPr lang="ru-RU" dirty="0"/>
              <a:t>] </a:t>
            </a:r>
            <a:br>
              <a:rPr lang="ru-RU" dirty="0"/>
            </a:br>
            <a:r>
              <a:rPr lang="ru-RU" dirty="0"/>
              <a:t>Перевод: маневренность</a:t>
            </a:r>
          </a:p>
          <a:p>
            <a:r>
              <a:rPr lang="ru-RU" dirty="0" smtClean="0"/>
              <a:t> </a:t>
            </a:r>
            <a:r>
              <a:rPr lang="en-US" dirty="0"/>
              <a:t>It should do wonders for your </a:t>
            </a:r>
            <a:r>
              <a:rPr lang="en-US" b="1" dirty="0"/>
              <a:t>maneuverability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Теперь ты сможешь показывать чудеса </a:t>
            </a:r>
            <a:r>
              <a:rPr lang="ru-RU" b="1" dirty="0"/>
              <a:t>маневренности</a:t>
            </a:r>
            <a:r>
              <a:rPr lang="ru-RU" dirty="0"/>
              <a:t>.</a:t>
            </a:r>
          </a:p>
        </p:txBody>
      </p:sp>
      <p:pic>
        <p:nvPicPr>
          <p:cNvPr id="5122" name="Picture 2" descr="C:\Users\И.В. Бодрова\Downloads\big-57171882ff93677d2e002503-575fe4f809085-1blvp7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97152"/>
            <a:ext cx="28803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5005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6. </a:t>
            </a:r>
            <a:r>
              <a:rPr lang="ru-RU" dirty="0" err="1">
                <a:effectLst/>
              </a:rPr>
              <a:t>Circumstances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Транскрипция</a:t>
            </a:r>
            <a:r>
              <a:rPr lang="ru-RU" b="1" dirty="0"/>
              <a:t>:</a:t>
            </a:r>
            <a:r>
              <a:rPr lang="ru-RU" dirty="0"/>
              <a:t> [ </a:t>
            </a:r>
            <a:r>
              <a:rPr lang="ru-RU" i="1" dirty="0"/>
              <a:t>ˈ</a:t>
            </a:r>
            <a:r>
              <a:rPr lang="ru-RU" i="1" dirty="0" err="1"/>
              <a:t>sɝːkəmˌstænsəz</a:t>
            </a:r>
            <a:r>
              <a:rPr lang="ru-RU" i="1" dirty="0"/>
              <a:t> </a:t>
            </a:r>
            <a:r>
              <a:rPr lang="ru-RU" dirty="0"/>
              <a:t>] </a:t>
            </a:r>
            <a:br>
              <a:rPr lang="ru-RU" dirty="0"/>
            </a:br>
            <a:r>
              <a:rPr lang="ru-RU" dirty="0"/>
              <a:t>Перевод: обстоятельства</a:t>
            </a:r>
          </a:p>
          <a:p>
            <a:r>
              <a:rPr lang="ru-RU" dirty="0" smtClean="0"/>
              <a:t> </a:t>
            </a:r>
            <a:r>
              <a:rPr lang="en-US" dirty="0"/>
              <a:t>He was a victim of </a:t>
            </a:r>
            <a:r>
              <a:rPr lang="en-US" b="1" dirty="0"/>
              <a:t>circumstances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Он был жертвой </a:t>
            </a:r>
            <a:r>
              <a:rPr lang="ru-RU" b="1" dirty="0"/>
              <a:t>обстоятельств</a:t>
            </a:r>
            <a:endParaRPr lang="ru-RU" dirty="0"/>
          </a:p>
          <a:p>
            <a:endParaRPr lang="ru-RU" dirty="0"/>
          </a:p>
        </p:txBody>
      </p:sp>
      <p:pic>
        <p:nvPicPr>
          <p:cNvPr id="6146" name="Picture 2" descr="C:\Users\И.В. Бодрова\Downloads\Screenshot_20151017-205853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4699941"/>
            <a:ext cx="2592288" cy="196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6159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7. </a:t>
            </a:r>
            <a:r>
              <a:rPr lang="ru-RU" dirty="0" err="1">
                <a:effectLst/>
              </a:rPr>
              <a:t>Penitentiary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Транскрипция</a:t>
            </a:r>
            <a:r>
              <a:rPr lang="ru-RU" b="1" dirty="0"/>
              <a:t>: </a:t>
            </a:r>
            <a:r>
              <a:rPr lang="ru-RU" dirty="0"/>
              <a:t>[ </a:t>
            </a:r>
            <a:r>
              <a:rPr lang="ru-RU" i="1" dirty="0"/>
              <a:t>ˌ</a:t>
            </a:r>
            <a:r>
              <a:rPr lang="ru-RU" i="1" dirty="0" err="1"/>
              <a:t>penɪˈtenʃəri</a:t>
            </a:r>
            <a:r>
              <a:rPr lang="ru-RU" i="1" dirty="0"/>
              <a:t> </a:t>
            </a:r>
            <a:r>
              <a:rPr lang="ru-RU" dirty="0"/>
              <a:t>] </a:t>
            </a:r>
            <a:br>
              <a:rPr lang="ru-RU" dirty="0"/>
            </a:br>
            <a:r>
              <a:rPr lang="ru-RU" dirty="0"/>
              <a:t>Перевод: исправительный дом (тюрьма)</a:t>
            </a:r>
          </a:p>
          <a:p>
            <a:r>
              <a:rPr lang="en-US" dirty="0" smtClean="0"/>
              <a:t> </a:t>
            </a:r>
            <a:r>
              <a:rPr lang="en-US" dirty="0"/>
              <a:t>He did a stretch in the federal </a:t>
            </a:r>
            <a:r>
              <a:rPr lang="en-US" b="1" dirty="0"/>
              <a:t>penitentiary</a:t>
            </a:r>
            <a:r>
              <a:rPr lang="en-US" dirty="0"/>
              <a:t>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Он отбывал срок в федеральной </a:t>
            </a:r>
            <a:r>
              <a:rPr lang="ru-RU" b="1" dirty="0"/>
              <a:t>тюрьме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170" name="Picture 2" descr="C:\Users\И.В. Бодрова\Downloads\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39090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1694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3789040"/>
            <a:ext cx="6883167" cy="1726128"/>
          </a:xfrm>
        </p:spPr>
        <p:txBody>
          <a:bodyPr/>
          <a:lstStyle/>
          <a:p>
            <a:r>
              <a:rPr lang="ru-RU" dirty="0">
                <a:effectLst/>
              </a:rPr>
              <a:t>8. </a:t>
            </a:r>
            <a:r>
              <a:rPr lang="ru-RU" dirty="0" err="1">
                <a:effectLst/>
              </a:rPr>
              <a:t>Depressurization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Транскрипция: [ </a:t>
            </a:r>
            <a:r>
              <a:rPr lang="ru-RU" i="1" dirty="0" err="1"/>
              <a:t>dɪˈpreʃəraɪzeɪʃn</a:t>
            </a:r>
            <a:r>
              <a:rPr lang="ru-RU" i="1" dirty="0"/>
              <a:t> </a:t>
            </a:r>
            <a:r>
              <a:rPr lang="ru-RU" dirty="0"/>
              <a:t>]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Перевод</a:t>
            </a:r>
            <a:r>
              <a:rPr lang="ru-RU" dirty="0"/>
              <a:t>: разгерметизация, сброс давления</a:t>
            </a:r>
          </a:p>
          <a:p>
            <a:r>
              <a:rPr lang="en-US" dirty="0" smtClean="0"/>
              <a:t> </a:t>
            </a:r>
            <a:r>
              <a:rPr lang="en-US" dirty="0"/>
              <a:t>30 minutes for </a:t>
            </a:r>
            <a:r>
              <a:rPr lang="en-US" b="1" dirty="0"/>
              <a:t>depressurization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smtClean="0"/>
              <a:t> </a:t>
            </a:r>
            <a:r>
              <a:rPr lang="en-US" dirty="0"/>
              <a:t>30 </a:t>
            </a:r>
            <a:r>
              <a:rPr lang="ru-RU" dirty="0"/>
              <a:t>минут на</a:t>
            </a:r>
            <a:r>
              <a:rPr lang="en-US" b="1" dirty="0"/>
              <a:t> </a:t>
            </a:r>
            <a:r>
              <a:rPr lang="ru-RU" b="1" dirty="0"/>
              <a:t>сброс давления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 descr="C:\Users\И.В. Бодрова\Downloads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2819466" cy="21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523539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</TotalTime>
  <Words>75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10 английских слов,  которые сложно выговорить даже носителям языка.  А вам? </vt:lpstr>
      <vt:lpstr>1. Thunderstorm</vt:lpstr>
      <vt:lpstr>2. Invulnerability </vt:lpstr>
      <vt:lpstr>3. Entrepreneurial </vt:lpstr>
      <vt:lpstr>4. Inconspicuous </vt:lpstr>
      <vt:lpstr>5. Maneuverability </vt:lpstr>
      <vt:lpstr>6. Circumstances </vt:lpstr>
      <vt:lpstr>7. Penitentiary </vt:lpstr>
      <vt:lpstr>8. Depressurization </vt:lpstr>
      <vt:lpstr>9. Interchangeability </vt:lpstr>
      <vt:lpstr>10. Outmanoeuvre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английских слов,  которые сложно выговорить даже носителям языка.  А вам?</dc:title>
  <dc:creator>И.В. Бодрова</dc:creator>
  <cp:lastModifiedBy>СОШ1</cp:lastModifiedBy>
  <cp:revision>6</cp:revision>
  <dcterms:created xsi:type="dcterms:W3CDTF">2019-02-26T18:59:35Z</dcterms:created>
  <dcterms:modified xsi:type="dcterms:W3CDTF">2020-01-24T12:36:48Z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226031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