
<file path=[Content_Types].xml><?xml version="1.0" encoding="utf-8"?>
<Types xmlns="http://schemas.openxmlformats.org/package/2006/content-types"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CE73FA-5EAD-411A-890B-4AA13205F55E}" type="datetimeFigureOut">
              <a:rPr lang="ru-RU" smtClean="0"/>
              <a:t>22.10.2016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68A5CE-9CC0-4F8F-A957-97F1D71CAC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CE73FA-5EAD-411A-890B-4AA13205F55E}" type="datetimeFigureOut">
              <a:rPr lang="ru-RU" smtClean="0"/>
              <a:t>22.10.2016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68A5CE-9CC0-4F8F-A957-97F1D71CAC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CE73FA-5EAD-411A-890B-4AA13205F55E}" type="datetimeFigureOut">
              <a:rPr lang="ru-RU" smtClean="0"/>
              <a:t>22.10.2016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68A5CE-9CC0-4F8F-A957-97F1D71CAC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CE73FA-5EAD-411A-890B-4AA13205F55E}" type="datetimeFigureOut">
              <a:rPr lang="ru-RU" smtClean="0"/>
              <a:t>22.10.2016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68A5CE-9CC0-4F8F-A957-97F1D71CAC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CE73FA-5EAD-411A-890B-4AA13205F55E}" type="datetimeFigureOut">
              <a:rPr lang="ru-RU" smtClean="0"/>
              <a:t>22.10.2016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68A5CE-9CC0-4F8F-A957-97F1D71CAC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CE73FA-5EAD-411A-890B-4AA13205F55E}" type="datetimeFigureOut">
              <a:rPr lang="ru-RU" smtClean="0"/>
              <a:t>22.10.2016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68A5CE-9CC0-4F8F-A957-97F1D71CAC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CE73FA-5EAD-411A-890B-4AA13205F55E}" type="datetimeFigureOut">
              <a:rPr lang="ru-RU" smtClean="0"/>
              <a:t>22.10.2016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68A5CE-9CC0-4F8F-A957-97F1D71CAC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CE73FA-5EAD-411A-890B-4AA13205F55E}" type="datetimeFigureOut">
              <a:rPr lang="ru-RU" smtClean="0"/>
              <a:t>22.10.2016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68A5CE-9CC0-4F8F-A957-97F1D71CAC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CE73FA-5EAD-411A-890B-4AA13205F55E}" type="datetimeFigureOut">
              <a:rPr lang="ru-RU" smtClean="0"/>
              <a:t>22.10.2016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68A5CE-9CC0-4F8F-A957-97F1D71CAC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CE73FA-5EAD-411A-890B-4AA13205F55E}" type="datetimeFigureOut">
              <a:rPr lang="ru-RU" smtClean="0"/>
              <a:t>22.10.2016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68A5CE-9CC0-4F8F-A957-97F1D71CAC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CE73FA-5EAD-411A-890B-4AA13205F55E}" type="datetimeFigureOut">
              <a:rPr lang="ru-RU" smtClean="0"/>
              <a:t>22.10.2016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68A5CE-9CC0-4F8F-A957-97F1D71CAC77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1CE73FA-5EAD-411A-890B-4AA13205F55E}" type="datetimeFigureOut">
              <a:rPr lang="ru-RU" smtClean="0"/>
              <a:t>22.10.2016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0F68A5CE-9CC0-4F8F-A957-97F1D71CAC7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Учимся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вежливому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обращению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6 </a:t>
            </a:r>
            <a:r>
              <a:rPr lang="en-US" dirty="0" smtClean="0"/>
              <a:t>form</a:t>
            </a:r>
          </a:p>
          <a:p>
            <a:r>
              <a:rPr lang="en-US" dirty="0"/>
              <a:t>m</a:t>
            </a:r>
            <a:r>
              <a:rPr lang="en-US" dirty="0" smtClean="0"/>
              <a:t>ade by I. </a:t>
            </a:r>
            <a:r>
              <a:rPr lang="en-US" dirty="0" err="1" smtClean="0"/>
              <a:t>Bodrova</a:t>
            </a:r>
            <a:r>
              <a:rPr lang="en-US" dirty="0" smtClean="0"/>
              <a:t>, English teacher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8856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Фонетика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836712"/>
            <a:ext cx="8183880" cy="446449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Назови рифму: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Kate</a:t>
            </a:r>
            <a:endParaRPr lang="ru-RU" dirty="0" smtClean="0"/>
          </a:p>
          <a:p>
            <a:pPr marL="0" indent="0" algn="ctr">
              <a:buNone/>
            </a:pPr>
            <a:r>
              <a:rPr lang="en-US" dirty="0" smtClean="0"/>
              <a:t>We</a:t>
            </a:r>
            <a:endParaRPr lang="ru-RU" dirty="0" smtClean="0"/>
          </a:p>
          <a:p>
            <a:pPr marL="0" indent="0" algn="ctr">
              <a:buNone/>
            </a:pPr>
            <a:r>
              <a:rPr lang="en-US" dirty="0" smtClean="0"/>
              <a:t>May</a:t>
            </a:r>
            <a:endParaRPr lang="ru-RU" dirty="0"/>
          </a:p>
          <a:p>
            <a:pPr marL="0" indent="0" algn="ctr">
              <a:buNone/>
            </a:pPr>
            <a:r>
              <a:rPr lang="en-US" dirty="0" smtClean="0"/>
              <a:t>Man</a:t>
            </a:r>
            <a:endParaRPr lang="ru-RU" dirty="0"/>
          </a:p>
          <a:p>
            <a:pPr marL="0" indent="0" algn="ctr">
              <a:buNone/>
            </a:pPr>
            <a:r>
              <a:rPr lang="en-US" dirty="0" smtClean="0"/>
              <a:t>Trip</a:t>
            </a:r>
            <a:endParaRPr lang="ru-RU" dirty="0"/>
          </a:p>
          <a:p>
            <a:pPr marL="0" indent="0" algn="ctr">
              <a:buNone/>
            </a:pPr>
            <a:r>
              <a:rPr lang="en-US" dirty="0" smtClean="0"/>
              <a:t>Grey</a:t>
            </a:r>
            <a:endParaRPr lang="ru-RU" dirty="0"/>
          </a:p>
          <a:p>
            <a:pPr marL="0" indent="0" algn="ctr">
              <a:buNone/>
            </a:pPr>
            <a:r>
              <a:rPr lang="en-US" dirty="0" smtClean="0"/>
              <a:t>Meat</a:t>
            </a:r>
            <a:endParaRPr lang="ru-RU" dirty="0"/>
          </a:p>
          <a:p>
            <a:pPr marL="0" indent="0" algn="ctr">
              <a:buNone/>
            </a:pPr>
            <a:r>
              <a:rPr lang="en-US" dirty="0" smtClean="0"/>
              <a:t>Cake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1122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Фонетика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9868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Назови рифму:</a:t>
            </a:r>
          </a:p>
          <a:p>
            <a:pPr marL="0" indent="0" algn="ctr">
              <a:buNone/>
            </a:pPr>
            <a:r>
              <a:rPr lang="en-US" dirty="0" smtClean="0"/>
              <a:t>Kate</a:t>
            </a:r>
            <a:r>
              <a:rPr lang="ru-RU" dirty="0" smtClean="0"/>
              <a:t> - </a:t>
            </a:r>
            <a:r>
              <a:rPr lang="en-US" dirty="0" smtClean="0"/>
              <a:t>skate</a:t>
            </a:r>
            <a:endParaRPr lang="ru-RU" dirty="0" smtClean="0"/>
          </a:p>
          <a:p>
            <a:pPr marL="0" indent="0" algn="ctr">
              <a:buNone/>
            </a:pPr>
            <a:r>
              <a:rPr lang="en-US" dirty="0" smtClean="0"/>
              <a:t>We - see</a:t>
            </a:r>
            <a:endParaRPr lang="ru-RU" dirty="0" smtClean="0"/>
          </a:p>
          <a:p>
            <a:pPr marL="0" indent="0" algn="ctr">
              <a:buNone/>
            </a:pPr>
            <a:r>
              <a:rPr lang="en-US" dirty="0" smtClean="0"/>
              <a:t>May - say</a:t>
            </a:r>
            <a:endParaRPr lang="ru-RU" dirty="0" smtClean="0"/>
          </a:p>
          <a:p>
            <a:pPr marL="0" indent="0" algn="ctr">
              <a:buNone/>
            </a:pPr>
            <a:r>
              <a:rPr lang="en-US" dirty="0" smtClean="0"/>
              <a:t>Man - can</a:t>
            </a:r>
            <a:endParaRPr lang="ru-RU" dirty="0" smtClean="0"/>
          </a:p>
          <a:p>
            <a:pPr marL="0" indent="0" algn="ctr">
              <a:buNone/>
            </a:pPr>
            <a:r>
              <a:rPr lang="en-US" dirty="0" smtClean="0"/>
              <a:t>Trip - skip</a:t>
            </a:r>
            <a:endParaRPr lang="ru-RU" dirty="0" smtClean="0"/>
          </a:p>
          <a:p>
            <a:pPr marL="0" indent="0" algn="ctr">
              <a:buNone/>
            </a:pPr>
            <a:r>
              <a:rPr lang="en-US" dirty="0" smtClean="0"/>
              <a:t>Grey - play</a:t>
            </a:r>
            <a:endParaRPr lang="ru-RU" dirty="0" smtClean="0"/>
          </a:p>
          <a:p>
            <a:pPr marL="0" indent="0" algn="ctr">
              <a:buNone/>
            </a:pPr>
            <a:r>
              <a:rPr lang="en-US" dirty="0" smtClean="0"/>
              <a:t>Meat - eat</a:t>
            </a:r>
            <a:endParaRPr lang="ru-RU" dirty="0" smtClean="0"/>
          </a:p>
          <a:p>
            <a:pPr marL="0" indent="0" algn="ctr">
              <a:buNone/>
            </a:pPr>
            <a:r>
              <a:rPr lang="en-US" dirty="0" smtClean="0"/>
              <a:t>Cake - make</a:t>
            </a:r>
            <a:endParaRPr lang="ru-RU" dirty="0" smtClean="0"/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20706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653136"/>
            <a:ext cx="8183880" cy="1381904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2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2800" dirty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280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2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2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2800" dirty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280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2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2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2800" dirty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280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2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2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2800" dirty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280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2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2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2800" dirty="0" smtClean="0">
                <a:solidFill>
                  <a:schemeClr val="accent3">
                    <a:lumMod val="75000"/>
                  </a:schemeClr>
                </a:solidFill>
              </a:rPr>
              <a:t>Use the following words in the sentences: Miss, </a:t>
            </a:r>
            <a:r>
              <a:rPr lang="en-US" sz="2800" dirty="0" err="1" smtClean="0">
                <a:solidFill>
                  <a:schemeClr val="accent3">
                    <a:lumMod val="75000"/>
                  </a:schemeClr>
                </a:solidFill>
              </a:rPr>
              <a:t>Mr</a:t>
            </a:r>
            <a:r>
              <a:rPr lang="en-US" sz="2800" dirty="0" smtClean="0">
                <a:solidFill>
                  <a:schemeClr val="accent3">
                    <a:lumMod val="75000"/>
                  </a:schemeClr>
                </a:solidFill>
              </a:rPr>
              <a:t>, </a:t>
            </a:r>
            <a:r>
              <a:rPr lang="en-US" sz="2800" dirty="0" err="1" smtClean="0">
                <a:solidFill>
                  <a:schemeClr val="accent3">
                    <a:lumMod val="75000"/>
                  </a:schemeClr>
                </a:solidFill>
              </a:rPr>
              <a:t>Mrs</a:t>
            </a:r>
            <a:r>
              <a:rPr lang="en-US" sz="2800" dirty="0" smtClean="0">
                <a:solidFill>
                  <a:schemeClr val="accent3">
                    <a:lumMod val="75000"/>
                  </a:schemeClr>
                </a:solidFill>
              </a:rPr>
              <a:t>, Doctor, Sir, Madam.</a:t>
            </a:r>
            <a:endParaRPr lang="ru-RU" sz="28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548680"/>
            <a:ext cx="7859216" cy="60486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1. - Can I help you, …?</a:t>
            </a:r>
          </a:p>
          <a:p>
            <a:pPr marL="0" indent="0">
              <a:buNone/>
            </a:pPr>
            <a:r>
              <a:rPr lang="en-US" dirty="0" smtClean="0"/>
              <a:t>     - I would like to buy a blouse.</a:t>
            </a:r>
          </a:p>
          <a:p>
            <a:pPr marL="0" indent="0">
              <a:buNone/>
            </a:pPr>
            <a:r>
              <a:rPr lang="en-US" dirty="0" smtClean="0"/>
              <a:t>2. </a:t>
            </a:r>
            <a:r>
              <a:rPr lang="en-US" dirty="0"/>
              <a:t>H</a:t>
            </a:r>
            <a:r>
              <a:rPr lang="en-US" dirty="0" smtClean="0"/>
              <a:t>e is 20, not married. He is … Brown.</a:t>
            </a:r>
          </a:p>
          <a:p>
            <a:pPr marL="0" indent="0">
              <a:buNone/>
            </a:pPr>
            <a:r>
              <a:rPr lang="en-US" dirty="0" smtClean="0"/>
              <a:t>3. This girl is not married. She is 18. She is … Williams.</a:t>
            </a:r>
          </a:p>
          <a:p>
            <a:pPr marL="0" indent="0">
              <a:buNone/>
            </a:pPr>
            <a:r>
              <a:rPr lang="en-US" dirty="0" smtClean="0"/>
              <a:t>4. – Can I see … Poster?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- He has just gone to the shop.</a:t>
            </a:r>
          </a:p>
          <a:p>
            <a:pPr marL="0" indent="0">
              <a:buNone/>
            </a:pPr>
            <a:r>
              <a:rPr lang="en-US" dirty="0" smtClean="0"/>
              <a:t>5. This text is difficult to read, …! </a:t>
            </a:r>
            <a:r>
              <a:rPr lang="en-US" sz="2400" dirty="0" smtClean="0"/>
              <a:t>(The teacher is a man)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2545584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268760"/>
            <a:ext cx="7931224" cy="485740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1. - Can I help you, </a:t>
            </a:r>
            <a:r>
              <a:rPr lang="en-US" dirty="0" smtClean="0">
                <a:solidFill>
                  <a:srgbClr val="FF0000"/>
                </a:solidFill>
              </a:rPr>
              <a:t>madam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r>
              <a:rPr lang="en-US" dirty="0" smtClean="0"/>
              <a:t>     - I would like to buy a blouse.</a:t>
            </a:r>
          </a:p>
          <a:p>
            <a:pPr marL="0" indent="0">
              <a:buNone/>
            </a:pPr>
            <a:r>
              <a:rPr lang="en-US" dirty="0" smtClean="0"/>
              <a:t>2. He is 20, not married. He is </a:t>
            </a:r>
            <a:r>
              <a:rPr lang="en-US" dirty="0" err="1" smtClean="0">
                <a:solidFill>
                  <a:srgbClr val="FF0000"/>
                </a:solidFill>
              </a:rPr>
              <a:t>Mr</a:t>
            </a:r>
            <a:r>
              <a:rPr lang="en-US" dirty="0" smtClean="0"/>
              <a:t> Brown.</a:t>
            </a:r>
          </a:p>
          <a:p>
            <a:pPr marL="0" indent="0">
              <a:buNone/>
            </a:pPr>
            <a:r>
              <a:rPr lang="en-US" dirty="0" smtClean="0"/>
              <a:t>3. This girl is not married. She is 18. She     is </a:t>
            </a:r>
            <a:r>
              <a:rPr lang="en-US" dirty="0" smtClean="0">
                <a:solidFill>
                  <a:srgbClr val="FF0000"/>
                </a:solidFill>
              </a:rPr>
              <a:t>Miss</a:t>
            </a:r>
            <a:r>
              <a:rPr lang="en-US" dirty="0" smtClean="0"/>
              <a:t> Williams.</a:t>
            </a:r>
          </a:p>
          <a:p>
            <a:pPr marL="0" indent="0">
              <a:buNone/>
            </a:pPr>
            <a:r>
              <a:rPr lang="en-US" dirty="0" smtClean="0"/>
              <a:t>4. – Can I see </a:t>
            </a:r>
            <a:r>
              <a:rPr lang="en-US" dirty="0" smtClean="0">
                <a:solidFill>
                  <a:srgbClr val="FF0000"/>
                </a:solidFill>
              </a:rPr>
              <a:t>Doctor/ </a:t>
            </a:r>
            <a:r>
              <a:rPr lang="en-US" dirty="0" err="1" smtClean="0">
                <a:solidFill>
                  <a:srgbClr val="FF0000"/>
                </a:solidFill>
              </a:rPr>
              <a:t>Mr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Poster?</a:t>
            </a:r>
          </a:p>
          <a:p>
            <a:pPr marL="0" indent="0">
              <a:buNone/>
            </a:pPr>
            <a:r>
              <a:rPr lang="en-US" dirty="0" smtClean="0"/>
              <a:t>     - He has just gone to the shop.</a:t>
            </a:r>
          </a:p>
          <a:p>
            <a:pPr marL="0" indent="0">
              <a:buNone/>
            </a:pPr>
            <a:r>
              <a:rPr lang="en-US" dirty="0" smtClean="0"/>
              <a:t>5. This text is difficult to read, </a:t>
            </a:r>
            <a:r>
              <a:rPr lang="en-US" dirty="0" smtClean="0">
                <a:solidFill>
                  <a:srgbClr val="FF0000"/>
                </a:solidFill>
              </a:rPr>
              <a:t>sir</a:t>
            </a:r>
            <a:r>
              <a:rPr lang="en-US" dirty="0" smtClean="0"/>
              <a:t>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8389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accent3">
                    <a:lumMod val="75000"/>
                  </a:schemeClr>
                </a:solidFill>
                <a:latin typeface="Adobe Caslon Pro Bold" pitchFamily="18" charset="0"/>
              </a:rPr>
              <a:t>My</a:t>
            </a:r>
            <a:r>
              <a:rPr lang="en-US" sz="3200" dirty="0" smtClean="0">
                <a:latin typeface="Adobe Caslon Pro Bold" pitchFamily="18" charset="0"/>
              </a:rPr>
              <a:t> </a:t>
            </a:r>
            <a:r>
              <a:rPr lang="en-US" sz="3200" dirty="0" smtClean="0">
                <a:solidFill>
                  <a:schemeClr val="accent3">
                    <a:lumMod val="75000"/>
                  </a:schemeClr>
                </a:solidFill>
                <a:latin typeface="Adobe Caslon Pro Bold" pitchFamily="18" charset="0"/>
              </a:rPr>
              <a:t>Dream</a:t>
            </a:r>
            <a:endParaRPr lang="ru-RU" sz="32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836712"/>
            <a:ext cx="7632848" cy="5904656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endParaRPr lang="en-US" sz="2400" dirty="0" smtClean="0"/>
          </a:p>
          <a:p>
            <a:pPr marL="0" indent="0" algn="ctr">
              <a:buNone/>
            </a:pPr>
            <a:r>
              <a:rPr lang="en-US" sz="2400" dirty="0" smtClean="0">
                <a:latin typeface="Adobe Garamond Pro Bold" pitchFamily="18" charset="0"/>
              </a:rPr>
              <a:t>I love all kinds of animals</a:t>
            </a:r>
          </a:p>
          <a:p>
            <a:pPr marL="0" indent="0" algn="ctr">
              <a:buNone/>
            </a:pPr>
            <a:r>
              <a:rPr lang="en-US" sz="2400" dirty="0" smtClean="0">
                <a:latin typeface="Adobe Garamond Pro Bold" pitchFamily="18" charset="0"/>
              </a:rPr>
              <a:t>  Dogs and cats and rabbits.</a:t>
            </a:r>
          </a:p>
          <a:p>
            <a:pPr marL="0" indent="0" algn="ctr">
              <a:buNone/>
            </a:pPr>
            <a:r>
              <a:rPr lang="en-US" sz="2400" dirty="0" smtClean="0">
                <a:latin typeface="Adobe Garamond Pro Bold" pitchFamily="18" charset="0"/>
              </a:rPr>
              <a:t> I love all kinds of animals,</a:t>
            </a:r>
          </a:p>
          <a:p>
            <a:pPr marL="0" indent="0" algn="ctr">
              <a:buNone/>
            </a:pPr>
            <a:r>
              <a:rPr lang="en-US" sz="2400" dirty="0" smtClean="0">
                <a:latin typeface="Adobe Garamond Pro Bold" pitchFamily="18" charset="0"/>
              </a:rPr>
              <a:t>   Despite their little </a:t>
            </a:r>
            <a:r>
              <a:rPr lang="en-US" sz="2400" dirty="0" err="1" smtClean="0">
                <a:latin typeface="Adobe Garamond Pro Bold" pitchFamily="18" charset="0"/>
              </a:rPr>
              <a:t>habbits</a:t>
            </a:r>
            <a:r>
              <a:rPr lang="en-US" sz="2400" dirty="0" smtClean="0">
                <a:latin typeface="Adobe Garamond Pro Bold" pitchFamily="18" charset="0"/>
              </a:rPr>
              <a:t>.</a:t>
            </a:r>
          </a:p>
          <a:p>
            <a:pPr marL="0" indent="0" algn="ctr">
              <a:buNone/>
            </a:pPr>
            <a:r>
              <a:rPr lang="en-US" sz="2400" dirty="0" smtClean="0">
                <a:latin typeface="Adobe Garamond Pro Bold" pitchFamily="18" charset="0"/>
              </a:rPr>
              <a:t>                            If I had tons of money,</a:t>
            </a:r>
          </a:p>
          <a:p>
            <a:pPr marL="0" indent="0" algn="ctr">
              <a:buNone/>
            </a:pPr>
            <a:r>
              <a:rPr lang="en-US" sz="2400" dirty="0">
                <a:latin typeface="Adobe Garamond Pro Bold" pitchFamily="18" charset="0"/>
              </a:rPr>
              <a:t> </a:t>
            </a:r>
            <a:r>
              <a:rPr lang="en-US" sz="2400" dirty="0" smtClean="0">
                <a:latin typeface="Adobe Garamond Pro Bold" pitchFamily="18" charset="0"/>
              </a:rPr>
              <a:t>                                         </a:t>
            </a:r>
            <a:r>
              <a:rPr lang="en-US" sz="2400" dirty="0" err="1" smtClean="0">
                <a:latin typeface="Adobe Garamond Pro Bold" pitchFamily="18" charset="0"/>
              </a:rPr>
              <a:t>D’you</a:t>
            </a:r>
            <a:r>
              <a:rPr lang="en-US" sz="2400" dirty="0" smtClean="0">
                <a:latin typeface="Adobe Garamond Pro Bold" pitchFamily="18" charset="0"/>
              </a:rPr>
              <a:t> know what I would do?</a:t>
            </a:r>
          </a:p>
          <a:p>
            <a:pPr marL="0" indent="0" algn="ctr">
              <a:buNone/>
            </a:pPr>
            <a:r>
              <a:rPr lang="en-US" sz="2400" dirty="0">
                <a:latin typeface="Adobe Garamond Pro Bold" pitchFamily="18" charset="0"/>
              </a:rPr>
              <a:t> </a:t>
            </a:r>
            <a:r>
              <a:rPr lang="en-US" sz="2400" dirty="0" smtClean="0">
                <a:latin typeface="Adobe Garamond Pro Bold" pitchFamily="18" charset="0"/>
              </a:rPr>
              <a:t>                                    I would buy lots of animals</a:t>
            </a:r>
          </a:p>
          <a:p>
            <a:pPr marL="0" indent="0" algn="ctr">
              <a:buNone/>
            </a:pPr>
            <a:r>
              <a:rPr lang="en-US" sz="2400" dirty="0">
                <a:latin typeface="Adobe Garamond Pro Bold" pitchFamily="18" charset="0"/>
              </a:rPr>
              <a:t> </a:t>
            </a:r>
            <a:r>
              <a:rPr lang="en-US" sz="2400" dirty="0" smtClean="0">
                <a:latin typeface="Adobe Garamond Pro Bold" pitchFamily="18" charset="0"/>
              </a:rPr>
              <a:t>                           And have my own zoo.</a:t>
            </a:r>
          </a:p>
          <a:p>
            <a:pPr marL="0" indent="0" algn="ctr">
              <a:buNone/>
            </a:pPr>
            <a:r>
              <a:rPr lang="en-US" sz="2400" dirty="0" smtClean="0">
                <a:latin typeface="Adobe Garamond Pro Bold" pitchFamily="18" charset="0"/>
              </a:rPr>
              <a:t>        But they wouldn’t be in cages, </a:t>
            </a:r>
          </a:p>
          <a:p>
            <a:pPr marL="0" indent="0" algn="ctr">
              <a:buNone/>
            </a:pPr>
            <a:r>
              <a:rPr lang="en-US" sz="2400" dirty="0" smtClean="0">
                <a:latin typeface="Adobe Garamond Pro Bold" pitchFamily="18" charset="0"/>
              </a:rPr>
              <a:t>                They would be free to run around.</a:t>
            </a:r>
          </a:p>
          <a:p>
            <a:pPr marL="0" indent="0" algn="ctr">
              <a:buNone/>
            </a:pPr>
            <a:r>
              <a:rPr lang="en-US" sz="2400" dirty="0" smtClean="0">
                <a:latin typeface="Adobe Garamond Pro Bold" pitchFamily="18" charset="0"/>
              </a:rPr>
              <a:t>                    And there’s one thing they could feel</a:t>
            </a:r>
          </a:p>
          <a:p>
            <a:pPr marL="0" indent="0" algn="ctr">
              <a:buNone/>
            </a:pPr>
            <a:r>
              <a:rPr lang="en-US" sz="2400" dirty="0" smtClean="0">
                <a:latin typeface="Adobe Garamond Pro Bold" pitchFamily="18" charset="0"/>
              </a:rPr>
              <a:t>  And that is safe and sound.</a:t>
            </a:r>
          </a:p>
          <a:p>
            <a:pPr marL="0" indent="0">
              <a:buNone/>
            </a:pPr>
            <a:r>
              <a:rPr lang="en-US" sz="2400" dirty="0" smtClean="0">
                <a:latin typeface="Adobe Garamond Pro Bold" pitchFamily="18" charset="0"/>
              </a:rPr>
              <a:t>                                                            </a:t>
            </a:r>
          </a:p>
          <a:p>
            <a:pPr marL="0" indent="0">
              <a:buNone/>
            </a:pPr>
            <a:r>
              <a:rPr lang="en-US" sz="2400" dirty="0">
                <a:latin typeface="Adobe Garamond Pro Bold" pitchFamily="18" charset="0"/>
              </a:rPr>
              <a:t> </a:t>
            </a:r>
            <a:r>
              <a:rPr lang="en-US" sz="2400" dirty="0" smtClean="0">
                <a:latin typeface="Adobe Garamond Pro Bold" pitchFamily="18" charset="0"/>
              </a:rPr>
              <a:t>                                                                               by Gillian Brown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32423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dirty="0" smtClean="0"/>
              <a:t>Thank you </a:t>
            </a:r>
          </a:p>
          <a:p>
            <a:pPr marL="0" indent="0" algn="ctr">
              <a:buNone/>
            </a:pPr>
            <a:r>
              <a:rPr lang="en-US" sz="5400" dirty="0" smtClean="0"/>
              <a:t>for your attention!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14264042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50</TotalTime>
  <Words>325</Words>
  <Application>Microsoft Office PowerPoint</Application>
  <PresentationFormat>Экран (4:3)</PresentationFormat>
  <Paragraphs>56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Аспект</vt:lpstr>
      <vt:lpstr>Учимся вежливому обращению</vt:lpstr>
      <vt:lpstr>Фонетика </vt:lpstr>
      <vt:lpstr>Фонетика </vt:lpstr>
      <vt:lpstr>         Use the following words in the sentences: Miss, Mr, Mrs, Doctor, Sir, Madam.</vt:lpstr>
      <vt:lpstr>Презентация PowerPoint</vt:lpstr>
      <vt:lpstr>My Dream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Учимся вежливому обращению</dc:title>
  <dc:creator>И.В. Бодрова</dc:creator>
  <cp:lastModifiedBy>И.В. Бодрова</cp:lastModifiedBy>
  <cp:revision>7</cp:revision>
  <dcterms:created xsi:type="dcterms:W3CDTF">2012-11-12T16:23:55Z</dcterms:created>
  <dcterms:modified xsi:type="dcterms:W3CDTF">2016-10-22T17:40:15Z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64733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D5.1.2</vt:lpwstr>
  </property>
</Properties>
</file>