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62" r:id="rId6"/>
    <p:sldId id="263" r:id="rId7"/>
    <p:sldId id="274" r:id="rId8"/>
    <p:sldId id="273" r:id="rId9"/>
    <p:sldId id="272" r:id="rId10"/>
    <p:sldId id="271" r:id="rId11"/>
    <p:sldId id="270" r:id="rId12"/>
    <p:sldId id="269" r:id="rId13"/>
    <p:sldId id="268" r:id="rId14"/>
    <p:sldId id="267" r:id="rId15"/>
    <p:sldId id="264" r:id="rId16"/>
    <p:sldId id="265" r:id="rId17"/>
    <p:sldId id="276" r:id="rId18"/>
    <p:sldId id="266" r:id="rId19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E237D6-9668-4EF5-B67E-18B91869CFF5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30318-CEAB-4039-B630-9BF767A74E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616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30318-CEAB-4039-B630-9BF767A74ED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35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599" y="260648"/>
            <a:ext cx="7200801" cy="409342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МОУ «</a:t>
            </a:r>
            <a:r>
              <a:rPr lang="ru-RU" sz="2800" b="1" dirty="0" err="1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Жарковская</a:t>
            </a:r>
            <a:r>
              <a:rPr lang="ru-RU" sz="2800" b="1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СОШ №1»</a:t>
            </a:r>
          </a:p>
          <a:p>
            <a:pPr algn="ctr"/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n w="10541" cmpd="sng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ru-RU" sz="40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Интерактивная игра  «Экологическая тропа»</a:t>
            </a:r>
          </a:p>
          <a:p>
            <a:pPr algn="ctr"/>
            <a:endParaRPr lang="ru-RU" sz="3200" b="1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95937" y="4489956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</a:rPr>
              <a:t>Для младших школьников </a:t>
            </a:r>
            <a:endParaRPr lang="ru-RU" sz="2800" b="1" dirty="0">
              <a:solidFill>
                <a:srgbClr val="0033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5463723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Работу выполнила: Афанасьева О.В.</a:t>
            </a:r>
          </a:p>
          <a:p>
            <a:r>
              <a:rPr lang="ru-RU" b="1" dirty="0">
                <a:solidFill>
                  <a:schemeClr val="bg1"/>
                </a:solidFill>
              </a:rPr>
              <a:t>у</a:t>
            </a:r>
            <a:r>
              <a:rPr lang="ru-RU" b="1" dirty="0" smtClean="0">
                <a:solidFill>
                  <a:schemeClr val="bg1"/>
                </a:solidFill>
              </a:rPr>
              <a:t>читель  МОУ «</a:t>
            </a:r>
            <a:r>
              <a:rPr lang="ru-RU" b="1" dirty="0" err="1" smtClean="0">
                <a:solidFill>
                  <a:schemeClr val="bg1"/>
                </a:solidFill>
              </a:rPr>
              <a:t>Жарковская</a:t>
            </a:r>
            <a:r>
              <a:rPr lang="ru-RU" b="1" dirty="0" smtClean="0">
                <a:solidFill>
                  <a:schemeClr val="bg1"/>
                </a:solidFill>
              </a:rPr>
              <a:t> СОШ №1»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антилопа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гепард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волк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Кто быстрее всех бегает?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лисята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зайчата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волчата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Какие звери рождаются зрячими? 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58886" y="371703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гималайский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136890" y="2427297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белый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бурый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92034" y="606546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Самый крупный из всех медведей?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бобры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термиты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муравьи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Кто из перечисленных животных строит самые прочные жилища?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ворона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291412" y="4725144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клёст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275856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снегирь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Какая птица выводит птенцов зимой?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дятел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275856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поползень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кукушка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404664"/>
            <a:ext cx="7215238" cy="128702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Какая птица может передвигаться по стволу дерева вниз головой? 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0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ласточка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орёл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4" action="ppaction://hlinksldjump">
              <a:snd r:embed="rId5" name="chimes.wav"/>
            </a:hlinkClick>
          </p:cNvPr>
          <p:cNvSpPr/>
          <p:nvPr/>
        </p:nvSpPr>
        <p:spPr>
          <a:xfrm>
            <a:off x="3131840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стриж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Кто быстрее всех летает?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69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ястреб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пингвин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4" action="ppaction://hlinksldjump">
              <a:snd r:embed="rId5" name="chimes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етучая мышь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Кто не является птицей?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03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8498280" y="6196605"/>
            <a:ext cx="360000" cy="360000"/>
          </a:xfrm>
          <a:prstGeom prst="actionButtonReturn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71600" y="366690"/>
            <a:ext cx="7200800" cy="64294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Информационные источники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938194"/>
            <a:ext cx="7200800" cy="5078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Отрисовки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Уверской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 Елены Борисовны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8400" y="5589240"/>
            <a:ext cx="5734000" cy="877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На момент создания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ресурса все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ссылки являются активными</a:t>
            </a:r>
          </a:p>
        </p:txBody>
      </p:sp>
    </p:spTree>
    <p:extLst>
      <p:ext uri="{BB962C8B-B14F-4D97-AF65-F5344CB8AC3E}">
        <p14:creationId xmlns:p14="http://schemas.microsoft.com/office/powerpoint/2010/main" val="335758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2843808" y="548680"/>
            <a:ext cx="5904656" cy="4392488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Я приготовил для вас игру. Она нетрудная, но хочу вас предупредить, если вы неверно ответите на вопрос, то начнёте игру с самого начала.</a:t>
            </a:r>
          </a:p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Желаю удачи!</a:t>
            </a:r>
          </a:p>
        </p:txBody>
      </p:sp>
      <p:sp>
        <p:nvSpPr>
          <p:cNvPr id="3" name="Пятно 2 2">
            <a:hlinkClick r:id="rId2" action="ppaction://hlinksldjump"/>
          </p:cNvPr>
          <p:cNvSpPr/>
          <p:nvPr/>
        </p:nvSpPr>
        <p:spPr>
          <a:xfrm>
            <a:off x="4427984" y="5157192"/>
            <a:ext cx="2928958" cy="1143008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Играть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Управляющая кнопка: документ 3">
            <a:hlinkClick r:id="" action="ppaction://hlinkshowjump?jump=lastslide" highlightClick="1"/>
          </p:cNvPr>
          <p:cNvSpPr/>
          <p:nvPr/>
        </p:nvSpPr>
        <p:spPr>
          <a:xfrm>
            <a:off x="253821" y="253829"/>
            <a:ext cx="360000" cy="360000"/>
          </a:xfrm>
          <a:prstGeom prst="actionButtonDocumen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4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2843808" y="548680"/>
            <a:ext cx="5904656" cy="4392488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Сначала подумайте, 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потом выбирайте ответ! 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Ошибок больше не допускайте!</a:t>
            </a:r>
          </a:p>
        </p:txBody>
      </p:sp>
      <p:sp>
        <p:nvSpPr>
          <p:cNvPr id="3" name="Пятно 2 2">
            <a:hlinkClick r:id="rId2" action="ppaction://hlinksldjump"/>
          </p:cNvPr>
          <p:cNvSpPr/>
          <p:nvPr/>
        </p:nvSpPr>
        <p:spPr>
          <a:xfrm>
            <a:off x="4427984" y="5157192"/>
            <a:ext cx="2928958" cy="1143008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Играть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57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1543307" y="476672"/>
            <a:ext cx="7205157" cy="2736304"/>
          </a:xfrm>
          <a:prstGeom prst="cloudCallout">
            <a:avLst>
              <a:gd name="adj1" fmla="val -29917"/>
              <a:gd name="adj2" fmla="val 8255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203" y="631104"/>
            <a:ext cx="6028446" cy="2566204"/>
          </a:xfrm>
          <a:prstGeom prst="rect">
            <a:avLst/>
          </a:prstGeom>
        </p:spPr>
      </p:pic>
      <p:sp>
        <p:nvSpPr>
          <p:cNvPr id="3" name="Пятно 2 2">
            <a:hlinkClick r:id="rId3" action="ppaction://hlinksldjump"/>
          </p:cNvPr>
          <p:cNvSpPr/>
          <p:nvPr/>
        </p:nvSpPr>
        <p:spPr>
          <a:xfrm>
            <a:off x="4211960" y="5157192"/>
            <a:ext cx="3816424" cy="1143008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Сначала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91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но 2 2">
            <a:hlinkClick r:id="" action="ppaction://hlinkshowjump?jump=endshow"/>
          </p:cNvPr>
          <p:cNvSpPr/>
          <p:nvPr/>
        </p:nvSpPr>
        <p:spPr>
          <a:xfrm>
            <a:off x="4211960" y="5157192"/>
            <a:ext cx="3144982" cy="1143008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Выход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1543307" y="476672"/>
            <a:ext cx="7205157" cy="2736304"/>
          </a:xfrm>
          <a:prstGeom prst="cloudCallout">
            <a:avLst>
              <a:gd name="adj1" fmla="val -29783"/>
              <a:gd name="adj2" fmla="val 8184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307" y="561722"/>
            <a:ext cx="6997630" cy="256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7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" action="ppaction://hlinkshowjump?jump=nextslide">
              <a:snd r:embed="rId2" name="chimes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сосна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rId3" action="ppaction://hlinksldjump">
              <a:snd r:embed="rId4" name="drumroll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ель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3" action="ppaction://hlinksldjump">
              <a:snd r:embed="rId4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ольха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3568" y="332656"/>
            <a:ext cx="7776864" cy="1325534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Это дерево светолюбивое. Достигает 30 – 40 м в высоту и живет до 350 – 400 лет. Воздух этого леса чист и напоен ароматом хвои.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6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липа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131840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ольха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берёза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Какое дерево цветёт первым? 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кустарники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092787" y="234888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травы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16045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деревья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Как называются растения, у которых мягкие сочные стебли? 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123942" y="2276872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синица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кругленный прямоугольник 2">
            <a:hlinkClick r:id="" action="ppaction://hlinkshowjump?jump=nextslide">
              <a:snd r:embed="rId4" name="chimes.wav"/>
            </a:hlinkClick>
          </p:cNvPr>
          <p:cNvSpPr/>
          <p:nvPr/>
        </p:nvSpPr>
        <p:spPr>
          <a:xfrm>
            <a:off x="3231591" y="4869160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дятел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>
              <a:snd r:embed="rId3" name="drumroll.wav"/>
            </a:hlinkClick>
          </p:cNvPr>
          <p:cNvSpPr/>
          <p:nvPr/>
        </p:nvSpPr>
        <p:spPr>
          <a:xfrm>
            <a:off x="3275856" y="3573016"/>
            <a:ext cx="5012060" cy="720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поползень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548680"/>
            <a:ext cx="7215238" cy="1143008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Какую птицу называют лесным доктором?</a:t>
            </a:r>
            <a:r>
              <a:rPr lang="ru-RU" sz="2800" dirty="0"/>
              <a:t> </a:t>
            </a:r>
            <a:br>
              <a:rPr lang="ru-RU" sz="2800" dirty="0"/>
            </a:b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7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17365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233</Words>
  <Application>Microsoft Office PowerPoint</Application>
  <PresentationFormat>Экран (4:3)</PresentationFormat>
  <Paragraphs>71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Comic Sans MS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типа Лабиринт</dc:title>
  <dc:creator>Фокина Лидия Петровна</dc:creator>
  <cp:keywords>Шаблон интерактивной игры</cp:keywords>
  <cp:lastModifiedBy>Ольга</cp:lastModifiedBy>
  <cp:revision>22</cp:revision>
  <dcterms:created xsi:type="dcterms:W3CDTF">2017-02-23T13:11:39Z</dcterms:created>
  <dcterms:modified xsi:type="dcterms:W3CDTF">2020-06-04T18:05:13Z</dcterms:modified>
</cp:coreProperties>
</file>