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0" r:id="rId3"/>
    <p:sldId id="27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8" r:id="rId21"/>
    <p:sldId id="274" r:id="rId22"/>
    <p:sldId id="275" r:id="rId23"/>
    <p:sldId id="279" r:id="rId24"/>
    <p:sldId id="281" r:id="rId25"/>
  </p:sldIdLst>
  <p:sldSz cx="9144000" cy="6858000" type="screen4x3"/>
  <p:notesSz cx="6858000" cy="914400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9508"/>
    <a:srgbClr val="003300"/>
    <a:srgbClr val="C0E395"/>
    <a:srgbClr val="EDF7E1"/>
    <a:srgbClr val="FF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C8CF4-3308-4CC6-996C-928790BBE5D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103D-EB3D-4FDA-A751-D84484D0BC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C8CF4-3308-4CC6-996C-928790BBE5D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103D-EB3D-4FDA-A751-D84484D0BC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C8CF4-3308-4CC6-996C-928790BBE5D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103D-EB3D-4FDA-A751-D84484D0BC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C8CF4-3308-4CC6-996C-928790BBE5D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103D-EB3D-4FDA-A751-D84484D0BC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C8CF4-3308-4CC6-996C-928790BBE5D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103D-EB3D-4FDA-A751-D84484D0BC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C8CF4-3308-4CC6-996C-928790BBE5D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103D-EB3D-4FDA-A751-D84484D0BC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C8CF4-3308-4CC6-996C-928790BBE5D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103D-EB3D-4FDA-A751-D84484D0BC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C8CF4-3308-4CC6-996C-928790BBE5D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103D-EB3D-4FDA-A751-D84484D0BC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C8CF4-3308-4CC6-996C-928790BBE5D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103D-EB3D-4FDA-A751-D84484D0BC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C8CF4-3308-4CC6-996C-928790BBE5D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103D-EB3D-4FDA-A751-D84484D0BC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C8CF4-3308-4CC6-996C-928790BBE5D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7103D-EB3D-4FDA-A751-D84484D0BC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C8CF4-3308-4CC6-996C-928790BBE5D0}" type="datetimeFigureOut">
              <a:rPr lang="ru-RU" smtClean="0"/>
              <a:pPr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7103D-EB3D-4FDA-A751-D84484D0BC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57554" y="2130425"/>
            <a:ext cx="5143536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«АХ, ЭТА ДИВНАЯ ПОРА!»</a:t>
            </a:r>
            <a:endParaRPr lang="ru-RU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36149" y="3886200"/>
            <a:ext cx="4786346" cy="17526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</a:rPr>
              <a:t>Конкурс рисунков, посвящённый Дню защиты детей</a:t>
            </a:r>
            <a:endParaRPr lang="ru-RU" sz="2800" b="1" dirty="0">
              <a:solidFill>
                <a:srgbClr val="0033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51920" y="188640"/>
            <a:ext cx="48965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3300"/>
                </a:solidFill>
              </a:rPr>
              <a:t>МОУ «</a:t>
            </a:r>
            <a:r>
              <a:rPr lang="ru-RU" sz="2400" b="1" dirty="0" err="1">
                <a:solidFill>
                  <a:srgbClr val="003300"/>
                </a:solidFill>
              </a:rPr>
              <a:t>Жарковская</a:t>
            </a:r>
            <a:r>
              <a:rPr lang="ru-RU" sz="2400" b="1" dirty="0">
                <a:solidFill>
                  <a:srgbClr val="003300"/>
                </a:solidFill>
              </a:rPr>
              <a:t> СОШ №1»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782"/>
    </mc:Choice>
    <mc:Fallback>
      <p:transition spd="slow" advTm="5782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34E~1\AppData\Local\Temp\Rar$DI12.573\part0000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27" t="7975" r="3645" b="5047"/>
          <a:stretch/>
        </p:blipFill>
        <p:spPr bwMode="auto">
          <a:xfrm>
            <a:off x="1331640" y="188641"/>
            <a:ext cx="7737043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9" y="5949280"/>
            <a:ext cx="7665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Кузьмин Никита</a:t>
            </a:r>
            <a:endParaRPr lang="ru-RU" sz="3200" b="1" dirty="0">
              <a:solidFill>
                <a:srgbClr val="059508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7873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397"/>
    </mc:Choice>
    <mc:Fallback>
      <p:transition spd="slow" advTm="6397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34E~1\AppData\Local\Temp\Rar$DI14.326\part0000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83" t="13904" r="18505" b="7341"/>
          <a:stretch/>
        </p:blipFill>
        <p:spPr bwMode="auto">
          <a:xfrm>
            <a:off x="1331639" y="188640"/>
            <a:ext cx="7766837" cy="536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39" y="5733256"/>
            <a:ext cx="7766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Козлова Карина </a:t>
            </a:r>
            <a:endParaRPr lang="ru-RU" sz="3200" b="1" dirty="0">
              <a:solidFill>
                <a:srgbClr val="059508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7921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754"/>
    </mc:Choice>
    <mc:Fallback>
      <p:transition spd="slow" advTm="6754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34E~1\AppData\Local\Temp\Rar$DI17.390\part0000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284" t="1620" r="4477" b="4424"/>
          <a:stretch/>
        </p:blipFill>
        <p:spPr bwMode="auto">
          <a:xfrm>
            <a:off x="2843808" y="111969"/>
            <a:ext cx="3884112" cy="584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6165304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>
                <a:solidFill>
                  <a:srgbClr val="059508"/>
                </a:solidFill>
                <a:latin typeface="Monotype Corsiva" panose="03010101010201010101" pitchFamily="66" charset="0"/>
              </a:rPr>
              <a:t>Добрыднева</a:t>
            </a:r>
            <a:r>
              <a:rPr lang="ru-RU" sz="3200" b="1" dirty="0">
                <a:solidFill>
                  <a:srgbClr val="059508"/>
                </a:solidFill>
                <a:latin typeface="Monotype Corsiva" panose="03010101010201010101" pitchFamily="66" charset="0"/>
              </a:rPr>
              <a:t> Ксения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4000103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573"/>
    </mc:Choice>
    <mc:Fallback>
      <p:transition spd="slow" advTm="7573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134E~1\AppData\Local\Temp\Rar$DI19.101\part00001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71" t="6604" r="15109" b="2928"/>
          <a:stretch/>
        </p:blipFill>
        <p:spPr bwMode="auto">
          <a:xfrm>
            <a:off x="2843809" y="116632"/>
            <a:ext cx="3960440" cy="605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6273225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59508"/>
                </a:solidFill>
                <a:latin typeface="Monotype Corsiva" panose="03010101010201010101" pitchFamily="66" charset="0"/>
              </a:rPr>
              <a:t>Добрыднева</a:t>
            </a:r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 Ксения</a:t>
            </a:r>
            <a:endParaRPr lang="ru-RU" sz="3200" b="1" dirty="0">
              <a:solidFill>
                <a:srgbClr val="059508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1682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058"/>
    </mc:Choice>
    <mc:Fallback>
      <p:transition spd="slow" advTm="7058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34E~1\AppData\Local\Temp\Rar$DI20.123\part00001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73" t="9845" r="4206" b="7290"/>
          <a:stretch/>
        </p:blipFill>
        <p:spPr bwMode="auto">
          <a:xfrm>
            <a:off x="1331640" y="116633"/>
            <a:ext cx="7707020" cy="525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5877272"/>
            <a:ext cx="7779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Максимова Ирина</a:t>
            </a:r>
            <a:endParaRPr lang="ru-RU" sz="3200" b="1" dirty="0">
              <a:solidFill>
                <a:srgbClr val="059508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3268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907"/>
    </mc:Choice>
    <mc:Fallback>
      <p:transition spd="slow" advTm="6907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134E~1\AppData\Local\Temp\Rar$DI21.574\part0000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925" t="19564" r="13925" b="11153"/>
          <a:stretch/>
        </p:blipFill>
        <p:spPr bwMode="auto">
          <a:xfrm>
            <a:off x="1331640" y="116632"/>
            <a:ext cx="7763173" cy="559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6237312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59508"/>
                </a:solidFill>
                <a:latin typeface="Monotype Corsiva" panose="03010101010201010101" pitchFamily="66" charset="0"/>
              </a:rPr>
              <a:t>Мандрыкин</a:t>
            </a:r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 Арсений</a:t>
            </a:r>
            <a:endParaRPr lang="ru-RU" sz="3200" b="1" dirty="0">
              <a:solidFill>
                <a:srgbClr val="059508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7001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023"/>
    </mc:Choice>
    <mc:Fallback>
      <p:transition spd="slow" advTm="7023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134E~1\AppData\Local\Temp\Rar$DI24.346\part0000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963" t="16822" r="14954" b="14642"/>
          <a:stretch/>
        </p:blipFill>
        <p:spPr bwMode="auto">
          <a:xfrm>
            <a:off x="1329229" y="116632"/>
            <a:ext cx="7678671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29229" y="6165304"/>
            <a:ext cx="7635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59508"/>
                </a:solidFill>
                <a:latin typeface="Monotype Corsiva" panose="03010101010201010101" pitchFamily="66" charset="0"/>
              </a:rPr>
              <a:t>Мандрыкин</a:t>
            </a:r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 Арсений</a:t>
            </a:r>
            <a:endParaRPr lang="ru-RU" sz="3200" b="1" dirty="0">
              <a:solidFill>
                <a:srgbClr val="059508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0179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071"/>
    </mc:Choice>
    <mc:Fallback>
      <p:transition spd="slow" advTm="707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134E~1\AppData\Local\Temp\Rar$DI03.735\IMG-20200531-WA000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89" t="4645" r="25945" b="1509"/>
          <a:stretch/>
        </p:blipFill>
        <p:spPr bwMode="auto">
          <a:xfrm>
            <a:off x="1619672" y="116632"/>
            <a:ext cx="7155306" cy="583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11152" y="5980837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59508"/>
                </a:solidFill>
                <a:latin typeface="Monotype Corsiva" panose="03010101010201010101" pitchFamily="66" charset="0"/>
              </a:rPr>
              <a:t>Бадявина</a:t>
            </a:r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 Варвара</a:t>
            </a:r>
          </a:p>
        </p:txBody>
      </p:sp>
    </p:spTree>
    <p:extLst>
      <p:ext uri="{BB962C8B-B14F-4D97-AF65-F5344CB8AC3E}">
        <p14:creationId xmlns:p14="http://schemas.microsoft.com/office/powerpoint/2010/main" xmlns="" val="3008442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560"/>
    </mc:Choice>
    <mc:Fallback>
      <p:transition spd="slow" advTm="656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134E~1\AppData\Local\Temp\Rar$DI06.777\IMG-20200602-WA00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822" r="13645"/>
          <a:stretch/>
        </p:blipFill>
        <p:spPr bwMode="auto">
          <a:xfrm>
            <a:off x="2123728" y="188640"/>
            <a:ext cx="5616624" cy="5692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6093296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Ермолаев Давид</a:t>
            </a:r>
            <a:endParaRPr lang="ru-RU" sz="3200" b="1" dirty="0">
              <a:solidFill>
                <a:srgbClr val="059508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8531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691"/>
    </mc:Choice>
    <mc:Fallback>
      <p:transition spd="slow" advTm="669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134E~1\AppData\Local\Temp\Rar$DI08.784\IMG-20200602-WA00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3" t="10965" r="10999" b="3364"/>
          <a:stretch/>
        </p:blipFill>
        <p:spPr bwMode="auto">
          <a:xfrm>
            <a:off x="2483768" y="116632"/>
            <a:ext cx="4392539" cy="587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6237312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Иванов Дмитрий</a:t>
            </a:r>
            <a:endParaRPr lang="ru-RU" sz="3200" b="1" dirty="0">
              <a:solidFill>
                <a:srgbClr val="059508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1102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860"/>
    </mc:Choice>
    <mc:Fallback>
      <p:transition spd="slow" advTm="586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79" t="2347" r="9105" b="2819"/>
          <a:stretch/>
        </p:blipFill>
        <p:spPr bwMode="auto">
          <a:xfrm>
            <a:off x="3131840" y="188640"/>
            <a:ext cx="3888432" cy="5796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59632" y="5986416"/>
            <a:ext cx="77048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59508"/>
                </a:solidFill>
                <a:latin typeface="Monotype Corsiva" panose="03010101010201010101" pitchFamily="66" charset="0"/>
              </a:rPr>
              <a:t>Кузнецова Елизавета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11934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080"/>
    </mc:Choice>
    <mc:Fallback>
      <p:transition spd="slow" advTm="608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56642"/>
            <a:ext cx="7661346" cy="449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5517232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Кузьмина Надежда</a:t>
            </a:r>
            <a:endParaRPr lang="ru-RU" sz="3200" b="1" dirty="0">
              <a:solidFill>
                <a:srgbClr val="059508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9666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174"/>
    </mc:Choice>
    <mc:Fallback>
      <p:transition spd="slow" advTm="6174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mail.yandex.ru/message_part/IMG-20200601-WA0000.jpg?_uid=125499208&amp;name=IMG-20200601-WA0000.jpg&amp;hid=1.2&amp;ids=172544160723641307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mail.yandex.ru/message_part/IMG-20200601-WA0000.jpg?_uid=125499208&amp;name=IMG-20200601-WA0000.jpg&amp;hid=1.2&amp;ids=172544160723641307&amp;no_disposition=y&amp;exif_rotate=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https://mail.yandex.ru/message_part/IMG-20200602-WA0004.jpg?_uid=125499208&amp;name=IMG-20200602-WA0004.jpg&amp;hid=1.2&amp;ids=172544160723641308&amp;no_disposition=y&amp;exif_rotate=y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44" t="5728" r="2604" b="7259"/>
          <a:stretch/>
        </p:blipFill>
        <p:spPr bwMode="auto">
          <a:xfrm>
            <a:off x="1403648" y="292878"/>
            <a:ext cx="7470287" cy="521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296582" y="6088940"/>
            <a:ext cx="78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Хомякова Елизавета</a:t>
            </a:r>
            <a:endParaRPr lang="ru-RU" sz="3200" b="1" dirty="0">
              <a:solidFill>
                <a:srgbClr val="059508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4575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588"/>
    </mc:Choice>
    <mc:Fallback>
      <p:transition spd="slow" advTm="6588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187" t="4441" r="18895" b="33807"/>
          <a:stretch/>
        </p:blipFill>
        <p:spPr bwMode="auto">
          <a:xfrm rot="16200000">
            <a:off x="3169932" y="-569532"/>
            <a:ext cx="4140294" cy="7528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03648" y="5877272"/>
            <a:ext cx="76728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Хомякова Елизавета</a:t>
            </a:r>
            <a:endParaRPr lang="ru-RU" sz="3200" b="1" dirty="0">
              <a:solidFill>
                <a:srgbClr val="059508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4536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672"/>
    </mc:Choice>
    <mc:Fallback>
      <p:transition spd="slow" advTm="6672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61478" y="6175541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Никитина Алёна</a:t>
            </a:r>
            <a:endParaRPr lang="ru-RU" sz="3200" b="1" dirty="0">
              <a:solidFill>
                <a:srgbClr val="059508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16632"/>
            <a:ext cx="3960440" cy="6016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01877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656"/>
    </mc:Choice>
    <mc:Fallback>
      <p:transition spd="slow" advTm="6656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Ольга\Desktop\к аттестации\рис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57" r="1027" b="12648"/>
          <a:stretch/>
        </p:blipFill>
        <p:spPr bwMode="auto">
          <a:xfrm>
            <a:off x="1331640" y="188640"/>
            <a:ext cx="7560122" cy="511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23728" y="5661248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59508"/>
                </a:solidFill>
                <a:latin typeface="Monotype Corsiva" pitchFamily="66" charset="0"/>
              </a:rPr>
              <a:t>Любавина Надежда</a:t>
            </a:r>
            <a:endParaRPr lang="ru-RU" sz="3200" b="1" dirty="0">
              <a:solidFill>
                <a:srgbClr val="059508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716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134E~1\AppData\Local\Temp\Rar$DI00.670\рисунок жегулов 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6632"/>
            <a:ext cx="7632848" cy="5317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5805264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59508"/>
                </a:solidFill>
                <a:latin typeface="Monotype Corsiva" panose="03010101010201010101" pitchFamily="66" charset="0"/>
              </a:rPr>
              <a:t>Жегулов</a:t>
            </a:r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 Данила</a:t>
            </a:r>
            <a:endParaRPr lang="ru-RU" sz="3200" b="1" dirty="0">
              <a:solidFill>
                <a:srgbClr val="059508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130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948"/>
    </mc:Choice>
    <mc:Fallback>
      <p:transition spd="slow" advTm="594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34E~1\AppData\Local\Temp\Rar$DI00.803\гусейнова айтач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440" t="2740" b="11153"/>
          <a:stretch/>
        </p:blipFill>
        <p:spPr bwMode="auto">
          <a:xfrm>
            <a:off x="1331640" y="116632"/>
            <a:ext cx="7776189" cy="554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5949280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Гусейнова </a:t>
            </a:r>
            <a:r>
              <a:rPr lang="ru-RU" sz="3200" b="1" dirty="0" err="1" smtClean="0">
                <a:solidFill>
                  <a:srgbClr val="059508"/>
                </a:solidFill>
                <a:latin typeface="Monotype Corsiva" panose="03010101010201010101" pitchFamily="66" charset="0"/>
              </a:rPr>
              <a:t>Айтач</a:t>
            </a:r>
            <a:endParaRPr lang="ru-RU" sz="3200" b="1" dirty="0">
              <a:solidFill>
                <a:srgbClr val="059508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914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099"/>
    </mc:Choice>
    <mc:Fallback>
      <p:transition spd="slow" advTm="6099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34E~1\AppData\Local\Temp\Rar$DI07.120\part000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2961" y="116632"/>
            <a:ext cx="7770019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12961" y="5877272"/>
            <a:ext cx="7770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Глушкова Алина</a:t>
            </a:r>
            <a:endParaRPr lang="ru-RU" sz="3200" b="1" dirty="0">
              <a:solidFill>
                <a:srgbClr val="059508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2437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983"/>
    </mc:Choice>
    <mc:Fallback>
      <p:transition spd="slow" advTm="5983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esktop\конкурс рисунков\IMG-20200602-WA00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14" t="3863" r="3779" b="5794"/>
          <a:stretch/>
        </p:blipFill>
        <p:spPr bwMode="auto">
          <a:xfrm>
            <a:off x="1767039" y="116632"/>
            <a:ext cx="6192688" cy="598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9086" y="6102896"/>
            <a:ext cx="57606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Николаева Варвара</a:t>
            </a:r>
            <a:endParaRPr lang="ru-RU" sz="3200" b="1" dirty="0">
              <a:solidFill>
                <a:srgbClr val="059508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1379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025"/>
    </mc:Choice>
    <mc:Fallback>
      <p:transition spd="slow" advTm="6025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34E~1\AppData\Local\Temp\Rar$DI01.629\part00000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30" t="11620" r="4105"/>
          <a:stretch/>
        </p:blipFill>
        <p:spPr bwMode="auto">
          <a:xfrm>
            <a:off x="1331640" y="134305"/>
            <a:ext cx="7606006" cy="574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6021288"/>
            <a:ext cx="75608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Полякова Елизавета</a:t>
            </a:r>
            <a:endParaRPr lang="ru-RU" sz="3200" b="1" dirty="0">
              <a:solidFill>
                <a:srgbClr val="059508"/>
              </a:solidFill>
              <a:latin typeface="Monotype Corsiva" panose="03010101010201010101" pitchFamily="66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91886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904"/>
    </mc:Choice>
    <mc:Fallback>
      <p:transition spd="slow" advTm="5904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34E~1\AppData\Local\Temp\Rar$DI04.409\part000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42" t="20312" r="8795" b="36448"/>
          <a:stretch/>
        </p:blipFill>
        <p:spPr bwMode="auto">
          <a:xfrm>
            <a:off x="1295704" y="188640"/>
            <a:ext cx="778433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71800" y="5805264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Полякова Елизавета</a:t>
            </a:r>
            <a:endParaRPr lang="ru-RU" sz="3200" b="1" dirty="0">
              <a:solidFill>
                <a:srgbClr val="059508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6685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983"/>
    </mc:Choice>
    <mc:Fallback>
      <p:transition spd="slow" advTm="5983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34E~1\AppData\Local\Temp\Rar$DI10.154\part0000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116" b="12897"/>
          <a:stretch/>
        </p:blipFill>
        <p:spPr bwMode="auto">
          <a:xfrm>
            <a:off x="2987824" y="213643"/>
            <a:ext cx="3857625" cy="575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6093296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59508"/>
                </a:solidFill>
                <a:latin typeface="Monotype Corsiva" panose="03010101010201010101" pitchFamily="66" charset="0"/>
              </a:rPr>
              <a:t>Агафонова Анастасия</a:t>
            </a:r>
            <a:endParaRPr lang="ru-RU" sz="3200" b="1" dirty="0">
              <a:solidFill>
                <a:srgbClr val="059508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4681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645"/>
    </mc:Choice>
    <mc:Fallback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d964f8dd335fe9863f819edf2c90369854ad79"/>
</p:tagLst>
</file>

<file path=ppt/theme/theme1.xml><?xml version="1.0" encoding="utf-8"?>
<a:theme xmlns:a="http://schemas.openxmlformats.org/drawingml/2006/main" name="daisi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daisie</Template>
  <TotalTime>196</TotalTime>
  <Words>67</Words>
  <Application>Microsoft Office PowerPoint</Application>
  <PresentationFormat>Экран (4:3)</PresentationFormat>
  <Paragraphs>26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daisie</vt:lpstr>
      <vt:lpstr>«АХ, ЭТА ДИВНАЯ ПОРА!»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АХ, </dc:title>
  <dc:creator>Ольга</dc:creator>
  <cp:lastModifiedBy>Admin</cp:lastModifiedBy>
  <cp:revision>17</cp:revision>
  <dcterms:created xsi:type="dcterms:W3CDTF">2020-06-03T16:52:37Z</dcterms:created>
  <dcterms:modified xsi:type="dcterms:W3CDTF">2020-06-05T06:27:43Z</dcterms:modified>
</cp:coreProperties>
</file>