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sldIdLst>
    <p:sldId id="256" r:id="rId2"/>
    <p:sldId id="257" r:id="rId3"/>
    <p:sldId id="258" r:id="rId4"/>
    <p:sldId id="266" r:id="rId5"/>
    <p:sldId id="265" r:id="rId6"/>
    <p:sldId id="264" r:id="rId7"/>
    <p:sldId id="270" r:id="rId8"/>
    <p:sldId id="263" r:id="rId9"/>
    <p:sldId id="259" r:id="rId10"/>
    <p:sldId id="260" r:id="rId11"/>
    <p:sldId id="269" r:id="rId12"/>
    <p:sldId id="268" r:id="rId13"/>
    <p:sldId id="267" r:id="rId14"/>
    <p:sldId id="262" r:id="rId15"/>
    <p:sldId id="26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69" d="100"/>
          <a:sy n="69" d="100"/>
        </p:scale>
        <p:origin x="582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2631-30F4-4ED3-A065-AAF058F4BDE2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8D55-BD78-45D3-A649-DF31232C0822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6854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2631-30F4-4ED3-A065-AAF058F4BDE2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8D55-BD78-45D3-A649-DF31232C0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974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2631-30F4-4ED3-A065-AAF058F4BDE2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8D55-BD78-45D3-A649-DF31232C0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606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2631-30F4-4ED3-A065-AAF058F4BDE2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8D55-BD78-45D3-A649-DF31232C082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661142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2631-30F4-4ED3-A065-AAF058F4BDE2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8D55-BD78-45D3-A649-DF31232C0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5969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2631-30F4-4ED3-A065-AAF058F4BDE2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8D55-BD78-45D3-A649-DF31232C082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798043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2631-30F4-4ED3-A065-AAF058F4BDE2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8D55-BD78-45D3-A649-DF31232C0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1353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2631-30F4-4ED3-A065-AAF058F4BDE2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8D55-BD78-45D3-A649-DF31232C0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3570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2631-30F4-4ED3-A065-AAF058F4BDE2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8D55-BD78-45D3-A649-DF31232C0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94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2631-30F4-4ED3-A065-AAF058F4BDE2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8D55-BD78-45D3-A649-DF31232C0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362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2631-30F4-4ED3-A065-AAF058F4BDE2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8D55-BD78-45D3-A649-DF31232C0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540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2631-30F4-4ED3-A065-AAF058F4BDE2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8D55-BD78-45D3-A649-DF31232C0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723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2631-30F4-4ED3-A065-AAF058F4BDE2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8D55-BD78-45D3-A649-DF31232C0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114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2631-30F4-4ED3-A065-AAF058F4BDE2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8D55-BD78-45D3-A649-DF31232C0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43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2631-30F4-4ED3-A065-AAF058F4BDE2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8D55-BD78-45D3-A649-DF31232C0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547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2631-30F4-4ED3-A065-AAF058F4BDE2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8D55-BD78-45D3-A649-DF31232C0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4983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2631-30F4-4ED3-A065-AAF058F4BDE2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8D55-BD78-45D3-A649-DF31232C0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575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B6B2631-30F4-4ED3-A065-AAF058F4BDE2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9B38D55-BD78-45D3-A649-DF31232C0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5860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97528" y="1302327"/>
            <a:ext cx="10778836" cy="3172691"/>
          </a:xfrm>
        </p:spPr>
        <p:txBody>
          <a:bodyPr>
            <a:normAutofit fontScale="92500"/>
          </a:bodyPr>
          <a:lstStyle/>
          <a:p>
            <a:pPr algn="ctr"/>
            <a:r>
              <a:rPr lang="ru-RU" sz="5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</a:t>
            </a:r>
            <a:r>
              <a:rPr lang="ru-RU" sz="7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7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«Тверская область»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дошкольников и детей младшего школьного возраста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3408261"/>
              </p:ext>
            </p:extLst>
          </p:nvPr>
        </p:nvGraphicFramePr>
        <p:xfrm>
          <a:off x="1180602" y="447682"/>
          <a:ext cx="9906000" cy="562483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:a16="http://schemas.microsoft.com/office/drawing/2014/main" xmlns="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ГБУ ТО «ЦЕНТР </a:t>
                      </a: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РАЗВИТИЯ ТВОРЧЕСТВА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ДЕТЕЙ И 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МОЛОДЕЖИ</a:t>
                      </a:r>
                      <a:r>
                        <a:rPr lang="ru-RU" sz="1800" b="0" baseline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ТВЕРСКОЙ </a:t>
                      </a: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ОБЛАСТИ»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995602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52007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52255" y="6054436"/>
            <a:ext cx="7384472" cy="51261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Памятник Афанасию Никитину. г. Тверь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149372"/>
              </p:ext>
            </p:extLst>
          </p:nvPr>
        </p:nvGraphicFramePr>
        <p:xfrm>
          <a:off x="1180602" y="447682"/>
          <a:ext cx="9906000" cy="290767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:a16="http://schemas.microsoft.com/office/drawing/2014/main" xmlns="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99560289"/>
                  </a:ext>
                </a:extLst>
              </a:tr>
            </a:tbl>
          </a:graphicData>
        </a:graphic>
      </p:graphicFrame>
      <p:pic>
        <p:nvPicPr>
          <p:cNvPr id="7170" name="Picture 2" descr="https://v-perm.ru/wp-content/uploads/pamyatnik-afanasiyu-nikitin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938" y="166255"/>
            <a:ext cx="8598786" cy="574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7144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7092" y="6048808"/>
            <a:ext cx="10806544" cy="789709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Памятник Михаилу Тверскому. г. Тверь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149372"/>
              </p:ext>
            </p:extLst>
          </p:nvPr>
        </p:nvGraphicFramePr>
        <p:xfrm>
          <a:off x="1180602" y="447682"/>
          <a:ext cx="9906000" cy="290767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:a16="http://schemas.microsoft.com/office/drawing/2014/main" xmlns="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99560289"/>
                  </a:ext>
                </a:extLst>
              </a:tr>
            </a:tbl>
          </a:graphicData>
        </a:graphic>
      </p:graphicFrame>
      <p:pic>
        <p:nvPicPr>
          <p:cNvPr id="9218" name="Picture 2" descr="https://valrus.com/upload/iblock/be2/be2d9ffda52db0f1a072b32d14390c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709" y="142970"/>
            <a:ext cx="8880764" cy="5767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9568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64871" y="6213763"/>
            <a:ext cx="5361709" cy="128847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Старый Волжский мост.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 Тверь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149372"/>
              </p:ext>
            </p:extLst>
          </p:nvPr>
        </p:nvGraphicFramePr>
        <p:xfrm>
          <a:off x="1180602" y="447682"/>
          <a:ext cx="9906000" cy="290767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:a16="http://schemas.microsoft.com/office/drawing/2014/main" xmlns="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99560289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0183" y="152398"/>
            <a:ext cx="7884062" cy="5915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8266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85308" y="6220691"/>
            <a:ext cx="4849091" cy="94211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Путевой дворец.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г.Тверь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149372"/>
              </p:ext>
            </p:extLst>
          </p:nvPr>
        </p:nvGraphicFramePr>
        <p:xfrm>
          <a:off x="1180602" y="447682"/>
          <a:ext cx="9906000" cy="290767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:a16="http://schemas.microsoft.com/office/drawing/2014/main" xmlns="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99560289"/>
                  </a:ext>
                </a:extLst>
              </a:tr>
            </a:tbl>
          </a:graphicData>
        </a:graphic>
      </p:graphicFrame>
      <p:pic>
        <p:nvPicPr>
          <p:cNvPr id="11266" name="Picture 2" descr="https://cdn.photosight.ru/img/2/f60/6748391_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029" y="193963"/>
            <a:ext cx="8836025" cy="5881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20548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H="1">
            <a:off x="9921473" y="2928719"/>
            <a:ext cx="3999568" cy="1998616"/>
          </a:xfrm>
        </p:spPr>
        <p:txBody>
          <a:bodyPr>
            <a:normAutofit/>
          </a:bodyPr>
          <a:lstStyle/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6944766"/>
              </p:ext>
            </p:extLst>
          </p:nvPr>
        </p:nvGraphicFramePr>
        <p:xfrm>
          <a:off x="2885496" y="447682"/>
          <a:ext cx="8201105" cy="387731"/>
        </p:xfrm>
        <a:graphic>
          <a:graphicData uri="http://schemas.openxmlformats.org/drawingml/2006/table">
            <a:tbl>
              <a:tblPr/>
              <a:tblGrid>
                <a:gridCol w="8201105">
                  <a:extLst>
                    <a:ext uri="{9D8B030D-6E8A-4147-A177-3AD203B41FA5}">
                      <a16:colId xmlns:a16="http://schemas.microsoft.com/office/drawing/2014/main" xmlns="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Тверская область в рисунках детей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99560289"/>
                  </a:ext>
                </a:extLst>
              </a:tr>
            </a:tbl>
          </a:graphicData>
        </a:graphic>
      </p:graphicFrame>
      <p:pic>
        <p:nvPicPr>
          <p:cNvPr id="12290" name="Picture 2" descr="http://kalinin-adm.ru/images/news/3072/WP_20181020_0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7040" y="1302327"/>
            <a:ext cx="1825625" cy="3252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https://xn--80abckcd3bdvdresj7b2g.xn--p1ai/upload/iblock/701/20180620_104528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87" y="902199"/>
            <a:ext cx="2940553" cy="4351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http://kalinin-adm.ru/images/news/3072/IMG_20181022_12251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151" y="3077869"/>
            <a:ext cx="4696692" cy="3522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s://xn--80adjapb7awdo4m.xn--80aaccp4ajwpkgbl4lpb.xn--p1ai/upload/resize_cache/iblock/bc3/1000_700_2/20180620_104957-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3313" y="3762013"/>
            <a:ext cx="3973081" cy="2781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xn--90anlffn.xn--80aaccp4ajwpkgbl4lpb.xn--p1ai/files/20170616_145907-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095" y="1517728"/>
            <a:ext cx="3408218" cy="5072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933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9505" y="154584"/>
            <a:ext cx="10572786" cy="6426325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 какое твое любимое место в Тверской области?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Нарисуй!</a:t>
            </a:r>
          </a:p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Участвуй в конкурсе «Мой Тверской край», посвященном Дню герба и флага Тверской области </a:t>
            </a:r>
          </a:p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149372"/>
              </p:ext>
            </p:extLst>
          </p:nvPr>
        </p:nvGraphicFramePr>
        <p:xfrm>
          <a:off x="1180602" y="447682"/>
          <a:ext cx="9906000" cy="290767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:a16="http://schemas.microsoft.com/office/drawing/2014/main" xmlns="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99560289"/>
                  </a:ext>
                </a:extLst>
              </a:tr>
            </a:tbl>
          </a:graphicData>
        </a:graphic>
      </p:graphicFrame>
      <p:pic>
        <p:nvPicPr>
          <p:cNvPr id="13314" name="Picture 2" descr="https://vr-vyksa.ru/media/images/deti-risuiut.width-12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783" y="1399309"/>
            <a:ext cx="4919066" cy="368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0584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9526" y="155229"/>
            <a:ext cx="9188107" cy="6481098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1707090" y="4475018"/>
            <a:ext cx="69273" cy="193964"/>
          </a:xfrm>
        </p:spPr>
        <p:txBody>
          <a:bodyPr>
            <a:normAutofit fontScale="25000" lnSpcReduction="20000"/>
          </a:bodyPr>
          <a:lstStyle/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149372"/>
              </p:ext>
            </p:extLst>
          </p:nvPr>
        </p:nvGraphicFramePr>
        <p:xfrm>
          <a:off x="1180602" y="447682"/>
          <a:ext cx="9906000" cy="271717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:a16="http://schemas.microsoft.com/office/drawing/2014/main" xmlns="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995602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0527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011891" y="6858000"/>
            <a:ext cx="180109" cy="304799"/>
          </a:xfrm>
        </p:spPr>
        <p:txBody>
          <a:bodyPr>
            <a:normAutofit fontScale="47500" lnSpcReduction="20000"/>
          </a:bodyPr>
          <a:lstStyle/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149372"/>
              </p:ext>
            </p:extLst>
          </p:nvPr>
        </p:nvGraphicFramePr>
        <p:xfrm>
          <a:off x="1180602" y="447682"/>
          <a:ext cx="9906000" cy="290767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:a16="http://schemas.microsoft.com/office/drawing/2014/main" xmlns="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99560289"/>
                  </a:ext>
                </a:extLst>
              </a:tr>
            </a:tbl>
          </a:graphicData>
        </a:graphic>
      </p:graphicFrame>
      <p:pic>
        <p:nvPicPr>
          <p:cNvPr id="1026" name="Picture 2" descr="https://xn--g1abnnjg.xn--80aaccp4ajwpkgbl4lpb.xn--p1ai/upload/resize_cache/iblock/69f/1800_1600_0/%D0%BA%D0%B0%D1%80%D1%82%D0%B0%20%D1%82%D0%BE%20%D1%80%D0%B5%D1%81%D1%83%D1%80%D1%81%D0%BD%D1%8B%D0%B5%20%D1%86%D0%B5%D0%BD%D1%82%D1%80%D1%8B%20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994" y="1136072"/>
            <a:ext cx="6894646" cy="4990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72836" y="1136072"/>
            <a:ext cx="595745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Тверская область расположена на западе средней части Восточно-Европейской равнины. Она протянулась на 350 км с севера на юг и на 450 км с запада на восток. Площадь региона составляет 84 201 км²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72836" y="3169886"/>
            <a:ext cx="4987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Население: 1 260 379 чел. (2020 г.)</a:t>
            </a:r>
          </a:p>
        </p:txBody>
      </p:sp>
    </p:spTree>
    <p:extLst>
      <p:ext uri="{BB962C8B-B14F-4D97-AF65-F5344CB8AC3E}">
        <p14:creationId xmlns:p14="http://schemas.microsoft.com/office/powerpoint/2010/main" val="3507007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0" y="1302328"/>
            <a:ext cx="346364" cy="304800"/>
          </a:xfrm>
        </p:spPr>
        <p:txBody>
          <a:bodyPr>
            <a:normAutofit fontScale="47500" lnSpcReduction="20000"/>
          </a:bodyPr>
          <a:lstStyle/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149372"/>
              </p:ext>
            </p:extLst>
          </p:nvPr>
        </p:nvGraphicFramePr>
        <p:xfrm>
          <a:off x="1180602" y="447682"/>
          <a:ext cx="9906000" cy="290767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:a16="http://schemas.microsoft.com/office/drawing/2014/main" xmlns="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99560289"/>
                  </a:ext>
                </a:extLst>
              </a:tr>
            </a:tbl>
          </a:graphicData>
        </a:graphic>
      </p:graphicFrame>
      <p:pic>
        <p:nvPicPr>
          <p:cNvPr id="2050" name="Picture 2" descr="https://hub.ldpr.ru/media/images/tver/f3dcef9ede57ca7424cbfbd714e99e467b2f4aa08ea8da5cdfeda5898f73801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273" y="117762"/>
            <a:ext cx="8783783" cy="658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3007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610108" y="1302328"/>
            <a:ext cx="166255" cy="83128"/>
          </a:xfrm>
        </p:spPr>
        <p:txBody>
          <a:bodyPr>
            <a:normAutofit fontScale="25000" lnSpcReduction="20000"/>
          </a:bodyPr>
          <a:lstStyle/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149372"/>
              </p:ext>
            </p:extLst>
          </p:nvPr>
        </p:nvGraphicFramePr>
        <p:xfrm>
          <a:off x="1180602" y="447682"/>
          <a:ext cx="9906000" cy="290767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:a16="http://schemas.microsoft.com/office/drawing/2014/main" xmlns="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99560289"/>
                  </a:ext>
                </a:extLst>
              </a:tr>
            </a:tbl>
          </a:graphicData>
        </a:graphic>
      </p:graphicFrame>
      <p:pic>
        <p:nvPicPr>
          <p:cNvPr id="3074" name="Picture 2" descr="https://avatars.mds.yandex.net/get-zen_doc/1221393/pub_5b99983ac9e72b00a91dcc1b_5b9a534531ce1c00a963b895/scale_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781" y="136429"/>
            <a:ext cx="8648411" cy="5765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00398" y="6082145"/>
            <a:ext cx="78693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Колокольня Никольского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собора. Г.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алязин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162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13708" y="6096000"/>
            <a:ext cx="6913420" cy="101138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Исток Волги.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Осташковский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городской округ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149372"/>
              </p:ext>
            </p:extLst>
          </p:nvPr>
        </p:nvGraphicFramePr>
        <p:xfrm>
          <a:off x="1180602" y="447682"/>
          <a:ext cx="9906000" cy="290767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:a16="http://schemas.microsoft.com/office/drawing/2014/main" xmlns="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99560289"/>
                  </a:ext>
                </a:extLst>
              </a:tr>
            </a:tbl>
          </a:graphicData>
        </a:graphic>
      </p:graphicFrame>
      <p:pic>
        <p:nvPicPr>
          <p:cNvPr id="4098" name="Picture 2" descr="https://putidorogi-nn.ru/images/stories/evropa/rossiya/tverskaya_oblast_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507" y="133764"/>
            <a:ext cx="8785676" cy="5851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3837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19903" y="6206835"/>
            <a:ext cx="7478279" cy="543359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Памятник советскому солдату. г. Ржев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149372"/>
              </p:ext>
            </p:extLst>
          </p:nvPr>
        </p:nvGraphicFramePr>
        <p:xfrm>
          <a:off x="1180602" y="447682"/>
          <a:ext cx="9906000" cy="290767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:a16="http://schemas.microsoft.com/office/drawing/2014/main" xmlns="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99560289"/>
                  </a:ext>
                </a:extLst>
              </a:tr>
            </a:tbl>
          </a:graphicData>
        </a:graphic>
      </p:graphicFrame>
      <p:pic>
        <p:nvPicPr>
          <p:cNvPr id="8194" name="Picture 2" descr="http://smenaplus.ru/wp-content/uploads/2020/06/getfhd-28-768x51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9527" y="152929"/>
            <a:ext cx="8839200" cy="5892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4270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0546" y="6109854"/>
            <a:ext cx="9850582" cy="74814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Нило-Столобенская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пустынь.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Осташковский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городской округ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149372"/>
              </p:ext>
            </p:extLst>
          </p:nvPr>
        </p:nvGraphicFramePr>
        <p:xfrm>
          <a:off x="1180602" y="447682"/>
          <a:ext cx="9906000" cy="290767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:a16="http://schemas.microsoft.com/office/drawing/2014/main" xmlns="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99560289"/>
                  </a:ext>
                </a:extLst>
              </a:tr>
            </a:tbl>
          </a:graphicData>
        </a:graphic>
      </p:graphicFrame>
      <p:pic>
        <p:nvPicPr>
          <p:cNvPr id="5122" name="Picture 2" descr="https://i01.fotocdn.net/s113/2c90ab0d8c31b437/public_pin_l/25520567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738" y="152400"/>
            <a:ext cx="8683625" cy="5783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9265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0527" y="6082145"/>
            <a:ext cx="7481454" cy="581891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Валунный (Чертов) мост. Торжокский район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149372"/>
              </p:ext>
            </p:extLst>
          </p:nvPr>
        </p:nvGraphicFramePr>
        <p:xfrm>
          <a:off x="1180602" y="447682"/>
          <a:ext cx="9906000" cy="290767"/>
        </p:xfrm>
        <a:graphic>
          <a:graphicData uri="http://schemas.openxmlformats.org/drawingml/2006/table">
            <a:tbl>
              <a:tblPr/>
              <a:tblGrid>
                <a:gridCol w="9906000">
                  <a:extLst>
                    <a:ext uri="{9D8B030D-6E8A-4147-A177-3AD203B41FA5}">
                      <a16:colId xmlns:a16="http://schemas.microsoft.com/office/drawing/2014/main" xmlns="" val="428303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99560289"/>
                  </a:ext>
                </a:extLst>
              </a:tr>
            </a:tbl>
          </a:graphicData>
        </a:graphic>
      </p:graphicFrame>
      <p:pic>
        <p:nvPicPr>
          <p:cNvPr id="6146" name="Picture 2" descr="https://ic.pics.livejournal.com/deadokey/20997595/1257388/1257388_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709" y="190561"/>
            <a:ext cx="8659091" cy="577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6978083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492</TotalTime>
  <Words>153</Words>
  <Application>Microsoft Office PowerPoint</Application>
  <PresentationFormat>Широкоэкранный</PresentationFormat>
  <Paragraphs>26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ООО</dc:creator>
  <cp:lastModifiedBy>User</cp:lastModifiedBy>
  <cp:revision>40</cp:revision>
  <dcterms:created xsi:type="dcterms:W3CDTF">2020-09-08T10:14:17Z</dcterms:created>
  <dcterms:modified xsi:type="dcterms:W3CDTF">2020-10-09T10:04:57Z</dcterms:modified>
</cp:coreProperties>
</file>