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1F88F-9902-4550-B597-BFFF95D6DBA3}" type="datetimeFigureOut">
              <a:rPr lang="ru-RU" smtClean="0"/>
              <a:t>17.05.2019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118DD-5E7C-4795-84E5-5C99ABE87EA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1F88F-9902-4550-B597-BFFF95D6DBA3}" type="datetimeFigureOut">
              <a:rPr lang="ru-RU" smtClean="0"/>
              <a:t>17.05.2019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118DD-5E7C-4795-84E5-5C99ABE87E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1F88F-9902-4550-B597-BFFF95D6DBA3}" type="datetimeFigureOut">
              <a:rPr lang="ru-RU" smtClean="0"/>
              <a:t>17.05.2019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118DD-5E7C-4795-84E5-5C99ABE87E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1F88F-9902-4550-B597-BFFF95D6DBA3}" type="datetimeFigureOut">
              <a:rPr lang="ru-RU" smtClean="0"/>
              <a:t>17.05.2019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118DD-5E7C-4795-84E5-5C99ABE87E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1F88F-9902-4550-B597-BFFF95D6DBA3}" type="datetimeFigureOut">
              <a:rPr lang="ru-RU" smtClean="0"/>
              <a:t>17.05.2019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118DD-5E7C-4795-84E5-5C99ABE87EA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1F88F-9902-4550-B597-BFFF95D6DBA3}" type="datetimeFigureOut">
              <a:rPr lang="ru-RU" smtClean="0"/>
              <a:t>17.05.2019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118DD-5E7C-4795-84E5-5C99ABE87E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1F88F-9902-4550-B597-BFFF95D6DBA3}" type="datetimeFigureOut">
              <a:rPr lang="ru-RU" smtClean="0"/>
              <a:t>17.05.2019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118DD-5E7C-4795-84E5-5C99ABE87E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1F88F-9902-4550-B597-BFFF95D6DBA3}" type="datetimeFigureOut">
              <a:rPr lang="ru-RU" smtClean="0"/>
              <a:t>17.05.2019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118DD-5E7C-4795-84E5-5C99ABE87E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1F88F-9902-4550-B597-BFFF95D6DBA3}" type="datetimeFigureOut">
              <a:rPr lang="ru-RU" smtClean="0"/>
              <a:t>17.05.2019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118DD-5E7C-4795-84E5-5C99ABE87E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1F88F-9902-4550-B597-BFFF95D6DBA3}" type="datetimeFigureOut">
              <a:rPr lang="ru-RU" smtClean="0"/>
              <a:t>17.05.2019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118DD-5E7C-4795-84E5-5C99ABE87E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1F88F-9902-4550-B597-BFFF95D6DBA3}" type="datetimeFigureOut">
              <a:rPr lang="ru-RU" smtClean="0"/>
              <a:t>17.05.2019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2A118DD-5E7C-4795-84E5-5C99ABE87EAA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BC1F88F-9902-4550-B597-BFFF95D6DBA3}" type="datetimeFigureOut">
              <a:rPr lang="ru-RU" smtClean="0"/>
              <a:t>17.05.2019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2A118DD-5E7C-4795-84E5-5C99ABE87EAA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obuchonok.ru/node/1341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Проект по информатике</a:t>
            </a:r>
            <a:br>
              <a:rPr lang="ru-RU" dirty="0" smtClean="0"/>
            </a:br>
            <a:r>
              <a:rPr lang="ru-RU" dirty="0" smtClean="0"/>
              <a:t>"</a:t>
            </a:r>
            <a:r>
              <a:rPr lang="ru-RU" dirty="0" smtClean="0">
                <a:hlinkClick r:id="rId2" tooltip="Безопасный интернет"/>
              </a:rPr>
              <a:t>Безопасный интернет</a:t>
            </a:r>
            <a:r>
              <a:rPr lang="ru-RU" dirty="0" smtClean="0"/>
              <a:t>"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60032" y="3212976"/>
            <a:ext cx="3528064" cy="1768160"/>
          </a:xfrm>
        </p:spPr>
        <p:txBody>
          <a:bodyPr>
            <a:normAutofit fontScale="55000" lnSpcReduction="20000"/>
          </a:bodyPr>
          <a:lstStyle/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Автор работы: </a:t>
            </a:r>
            <a:endParaRPr lang="ru-RU" dirty="0" smtClean="0"/>
          </a:p>
          <a:p>
            <a:r>
              <a:rPr lang="ru-RU" dirty="0" smtClean="0"/>
              <a:t>Алексеев Владислав</a:t>
            </a:r>
          </a:p>
          <a:p>
            <a:r>
              <a:rPr lang="ru-RU" b="1" dirty="0" smtClean="0"/>
              <a:t>Руководитель проекта: </a:t>
            </a:r>
            <a:endParaRPr lang="ru-RU" dirty="0" smtClean="0"/>
          </a:p>
          <a:p>
            <a:r>
              <a:rPr lang="ru-RU" dirty="0" smtClean="0"/>
              <a:t>Лебедев Фёдор Владимирович</a:t>
            </a:r>
          </a:p>
          <a:p>
            <a:r>
              <a:rPr lang="ru-RU" b="1" dirty="0" smtClean="0"/>
              <a:t>Учреждение: </a:t>
            </a:r>
            <a:endParaRPr lang="ru-RU" dirty="0" smtClean="0"/>
          </a:p>
          <a:p>
            <a:r>
              <a:rPr lang="ru-RU" dirty="0" smtClean="0"/>
              <a:t> МОУ "Жарковская СОШ №1"</a:t>
            </a:r>
          </a:p>
          <a:p>
            <a:r>
              <a:rPr lang="ru-RU" b="1" dirty="0" smtClean="0"/>
              <a:t>Класс: </a:t>
            </a:r>
            <a:r>
              <a:rPr lang="ru-RU" dirty="0" smtClean="0"/>
              <a:t>9Б</a:t>
            </a:r>
          </a:p>
          <a:p>
            <a:endParaRPr lang="ru-RU" dirty="0"/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МОУ «Жарковская СОШ №1»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6165304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п. Жарковский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2019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3635896" y="764704"/>
            <a:ext cx="2592288" cy="83608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2696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Содержание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4F81BD"/>
              </a:solidFill>
              <a:effectLst/>
              <a:latin typeface="Cambr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25" name="Рисунок 3" descr="ÐÐµÐ·Ð¾Ð¿Ð°ÑÐ½Ð¾ÑÑÑ Ð² Ð¸Ð½ÑÐµÑÐ½ÐµÑ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2780928"/>
            <a:ext cx="1857375" cy="1254125"/>
          </a:xfrm>
          <a:prstGeom prst="rect">
            <a:avLst/>
          </a:prstGeom>
          <a:noFill/>
        </p:spPr>
      </p:pic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1115616" y="1772816"/>
            <a:ext cx="5472608" cy="40934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Введение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Информационная безопасность.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1.1. Основные понятия информационной безопасности.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1.2. Вирусы Интернета.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1.3. Компьютерные преступления.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Защита информации.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2.1. Обзор методов защиты информации.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2.2. Меры защиты информационной безопасности.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Анализ антивирусных программных продуктов.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Заключение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467544" y="980728"/>
            <a:ext cx="777686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Информация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– это разнообразные сведения, сообщения, известия, знания, умения.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323528" y="1812303"/>
            <a:ext cx="8064896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Объект исследования: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информационные системы и их безопасность.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Цель работы: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рассмотреть проблемы информационной безопасности, и возможные способы применения современных методов и средств защиты информационных ресурсов.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Задачи работы: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Изучить литературу по компьютерной безопасности.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Выявить проблемы информационной безопасности.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Проанализировать пути решения этих проблем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 Выяснить, какой антивирус является лучшим в настоящее время.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251520" y="4676073"/>
            <a:ext cx="856895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Гипотеза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качестве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гипотезы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выдвигаем положение о том, что наличие некоторых знаний в области информационной безопасности может прекратить инциденты и ошибки, обеспечить эффективное применение мер защиты, предотвратить преступление или своевременно обнаружить подозреваемого.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1187624" y="847165"/>
            <a:ext cx="6696744" cy="70788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Информационная безопасность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611560" y="1484784"/>
            <a:ext cx="8208912" cy="206719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2696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1.1. Основные понятия информационной безопасности.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4F81BD"/>
              </a:solidFill>
              <a:effectLst/>
              <a:latin typeface="Cambr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Информационная среда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— это совокупность условий, средств и методов на базе компьютерных систем, предназначенных для создания и использования информационных ресурсов.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Информационная безопасность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— совокупность мер по защите информационной среды общества и человека.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75856" y="908720"/>
            <a:ext cx="2614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/>
              <a:t>1.2. Вирусы Интернета</a:t>
            </a:r>
            <a:endParaRPr lang="ru-RU" dirty="0"/>
          </a:p>
        </p:txBody>
      </p:sp>
      <p:pic>
        <p:nvPicPr>
          <p:cNvPr id="3" name="Рисунок 2" descr="Антивирусная программа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293096"/>
            <a:ext cx="3619500" cy="2381250"/>
          </a:xfrm>
          <a:prstGeom prst="rect">
            <a:avLst/>
          </a:prstGeom>
          <a:noFill/>
          <a:ln>
            <a:noFill/>
          </a:ln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467544" y="2132856"/>
            <a:ext cx="795637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Троянский конь: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утилиты скрытого (удаленного) администрирования (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Back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Door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почтовые;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клавиатурные;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программы-шутки (почти безвредная программа).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</TotalTime>
  <Words>67</Words>
  <Application>Microsoft Office PowerPoint</Application>
  <PresentationFormat>Экран (4:3)</PresentationFormat>
  <Paragraphs>32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Поток</vt:lpstr>
      <vt:lpstr>Проект по информатике "Безопасный интернет"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по информатике "Безопасный интернет"</dc:title>
  <dc:creator>Учитель 2</dc:creator>
  <cp:lastModifiedBy>Учитель 2</cp:lastModifiedBy>
  <cp:revision>2</cp:revision>
  <dcterms:created xsi:type="dcterms:W3CDTF">2019-05-17T10:31:59Z</dcterms:created>
  <dcterms:modified xsi:type="dcterms:W3CDTF">2019-05-17T10:41:34Z</dcterms:modified>
</cp:coreProperties>
</file>