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A771-2E5B-4AA2-9136-BBBE65D55FA0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6E7F3-0366-40A8-8850-7DBC6D93129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A771-2E5B-4AA2-9136-BBBE65D55FA0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6E7F3-0366-40A8-8850-7DBC6D9312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A771-2E5B-4AA2-9136-BBBE65D55FA0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6E7F3-0366-40A8-8850-7DBC6D9312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A771-2E5B-4AA2-9136-BBBE65D55FA0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6E7F3-0366-40A8-8850-7DBC6D93129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A771-2E5B-4AA2-9136-BBBE65D55FA0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6E7F3-0366-40A8-8850-7DBC6D9312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A771-2E5B-4AA2-9136-BBBE65D55FA0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6E7F3-0366-40A8-8850-7DBC6D93129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A771-2E5B-4AA2-9136-BBBE65D55FA0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6E7F3-0366-40A8-8850-7DBC6D93129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A771-2E5B-4AA2-9136-BBBE65D55FA0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6E7F3-0366-40A8-8850-7DBC6D9312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A771-2E5B-4AA2-9136-BBBE65D55FA0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6E7F3-0366-40A8-8850-7DBC6D9312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A771-2E5B-4AA2-9136-BBBE65D55FA0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6E7F3-0366-40A8-8850-7DBC6D9312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5A771-2E5B-4AA2-9136-BBBE65D55FA0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6E7F3-0366-40A8-8850-7DBC6D93129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1C5A771-2E5B-4AA2-9136-BBBE65D55FA0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8C6E7F3-0366-40A8-8850-7DBC6D93129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00192" y="3789040"/>
            <a:ext cx="2378125" cy="1872208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/>
              <a:t>Автор работы: </a:t>
            </a:r>
            <a:endParaRPr lang="ru-RU" dirty="0"/>
          </a:p>
          <a:p>
            <a:r>
              <a:rPr lang="ru-RU" dirty="0"/>
              <a:t>Маслакова Надежда</a:t>
            </a:r>
          </a:p>
          <a:p>
            <a:r>
              <a:rPr lang="ru-RU" b="1" dirty="0"/>
              <a:t>Руководитель проекта: </a:t>
            </a:r>
            <a:endParaRPr lang="ru-RU" dirty="0"/>
          </a:p>
          <a:p>
            <a:r>
              <a:rPr lang="ru-RU" dirty="0"/>
              <a:t>Лебедев Фёдор Владимирович</a:t>
            </a:r>
          </a:p>
          <a:p>
            <a:r>
              <a:rPr lang="ru-RU" b="1" dirty="0"/>
              <a:t>Учреждение: </a:t>
            </a:r>
            <a:endParaRPr lang="ru-RU" dirty="0"/>
          </a:p>
          <a:p>
            <a:r>
              <a:rPr lang="ru-RU" dirty="0"/>
              <a:t> МОУ "</a:t>
            </a:r>
            <a:r>
              <a:rPr lang="ru-RU" dirty="0" err="1"/>
              <a:t>Жарковская</a:t>
            </a:r>
            <a:r>
              <a:rPr lang="ru-RU" dirty="0"/>
              <a:t> СОШ №1"</a:t>
            </a:r>
          </a:p>
          <a:p>
            <a:r>
              <a:rPr lang="ru-RU" b="1" dirty="0"/>
              <a:t>Класс: </a:t>
            </a:r>
            <a:r>
              <a:rPr lang="ru-RU" dirty="0"/>
              <a:t>9Б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060848"/>
            <a:ext cx="7175351" cy="1368152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>
                <a:effectLst/>
              </a:rPr>
              <a:t>Проект по информатике</a:t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</a:rPr>
              <a:t>"QR-код - двухмерный штрих-код"</a:t>
            </a:r>
            <a:br>
              <a:rPr lang="ru-RU" sz="2800" dirty="0">
                <a:effectLst/>
              </a:rPr>
            </a:b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5805264"/>
            <a:ext cx="2069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п. Жарковский </a:t>
            </a:r>
            <a:endParaRPr lang="ru-RU" dirty="0"/>
          </a:p>
          <a:p>
            <a:pPr algn="ctr"/>
            <a:r>
              <a:rPr lang="ru-RU" b="1" dirty="0"/>
              <a:t>2019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84679" y="260648"/>
            <a:ext cx="3374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МОУ «</a:t>
            </a:r>
            <a:r>
              <a:rPr lang="ru-RU" b="1" dirty="0" err="1"/>
              <a:t>Жарковская</a:t>
            </a:r>
            <a:r>
              <a:rPr lang="ru-RU" b="1" dirty="0"/>
              <a:t> СОШ №1»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0460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60648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5. Сохраните </a:t>
            </a:r>
            <a:r>
              <a:rPr lang="ru-RU" dirty="0"/>
              <a:t>получившееся изображение кода или скопируйте ссылку для дальнейшего использования </a:t>
            </a:r>
          </a:p>
        </p:txBody>
      </p:sp>
      <p:pic>
        <p:nvPicPr>
          <p:cNvPr id="3" name="Рисунок 2" descr="Генерация кода (02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7992888" cy="3816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3311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311629"/>
            <a:ext cx="5760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2.2 Методика декодирования QR-кода при помощи программ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412776"/>
            <a:ext cx="77048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План действий:</a:t>
            </a:r>
          </a:p>
          <a:p>
            <a:pPr marL="342900" indent="-342900">
              <a:buAutoNum type="arabicPeriod"/>
            </a:pPr>
            <a:r>
              <a:rPr lang="ru-RU" dirty="0" smtClean="0"/>
              <a:t>Запустить </a:t>
            </a:r>
            <a:r>
              <a:rPr lang="ru-RU" dirty="0"/>
              <a:t>программу для декодирования </a:t>
            </a:r>
            <a:r>
              <a:rPr lang="ru-RU" dirty="0" smtClean="0"/>
              <a:t>QR-кода</a:t>
            </a:r>
          </a:p>
          <a:p>
            <a:pPr marL="342900" indent="-342900">
              <a:buAutoNum type="arabicPeriod"/>
            </a:pPr>
            <a:r>
              <a:rPr lang="ru-RU" dirty="0"/>
              <a:t>Навести камеру устройства на QR-код 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/>
              <a:t>После того, как программа сфокусируется и вы получите информацию соответствующую закодированной, в зависимости от содержимого вы сможете перейти по ссылке при помощи браузера или сохранить данные</a:t>
            </a:r>
          </a:p>
        </p:txBody>
      </p:sp>
      <p:pic>
        <p:nvPicPr>
          <p:cNvPr id="4" name="Рисунок 3" descr="Навести камеру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936" y="3861048"/>
            <a:ext cx="3133725" cy="1849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4473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33265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2.3 Характеристика программ считывания QR-кода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268760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Наиболее </a:t>
            </a:r>
            <a:r>
              <a:rPr lang="ru-RU" dirty="0"/>
              <a:t>популярными являются программы </a:t>
            </a:r>
            <a:endParaRPr lang="ru-RU" dirty="0" smtClean="0"/>
          </a:p>
          <a:p>
            <a:pPr algn="ctr"/>
            <a:r>
              <a:rPr lang="ru-RU" b="1" dirty="0" smtClean="0"/>
              <a:t>«</a:t>
            </a:r>
            <a:r>
              <a:rPr lang="ru-RU" b="1" i="1" dirty="0"/>
              <a:t>Считыватель QR кода PRO</a:t>
            </a:r>
            <a:r>
              <a:rPr lang="ru-RU" b="1" dirty="0"/>
              <a:t>»</a:t>
            </a:r>
            <a:r>
              <a:rPr lang="ru-RU" dirty="0"/>
              <a:t> и </a:t>
            </a:r>
            <a:r>
              <a:rPr lang="ru-RU" b="1" dirty="0"/>
              <a:t>«</a:t>
            </a:r>
            <a:r>
              <a:rPr lang="ru-RU" b="1" i="1" dirty="0"/>
              <a:t>QR </a:t>
            </a:r>
            <a:r>
              <a:rPr lang="ru-RU" b="1" i="1" dirty="0" err="1"/>
              <a:t>code</a:t>
            </a:r>
            <a:r>
              <a:rPr lang="ru-RU" b="1" i="1" dirty="0"/>
              <a:t> </a:t>
            </a:r>
            <a:r>
              <a:rPr lang="ru-RU" b="1" i="1" dirty="0" err="1"/>
              <a:t>reader</a:t>
            </a:r>
            <a:r>
              <a:rPr lang="ru-RU" b="1" dirty="0"/>
              <a:t>»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339260"/>
              </p:ext>
            </p:extLst>
          </p:nvPr>
        </p:nvGraphicFramePr>
        <p:xfrm>
          <a:off x="1659924" y="2132856"/>
          <a:ext cx="5608128" cy="36672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69376"/>
                <a:gridCol w="1869376"/>
                <a:gridCol w="1869376"/>
              </a:tblGrid>
              <a:tr h="546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Параметры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58418" marT="58418" marB="5841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«Считыватель QR кода PRO»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58418" marT="58418" marB="5841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«QR code reader»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58418" marT="58418" marB="58418" anchor="ctr"/>
                </a:tc>
              </a:tr>
              <a:tr h="446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Считывание ссылок на сайты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</a:tr>
              <a:tr h="446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Считывание данных геолокации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</a:tr>
              <a:tr h="446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Считывание телефонных номеров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</a:tr>
              <a:tr h="446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Считывание адреса электронной почты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</a:tr>
              <a:tr h="446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Считывание текстовой информации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</a:tr>
              <a:tr h="2316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Доступность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</a:tr>
              <a:tr h="2316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Понятный интерфейс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</a:tr>
              <a:tr h="2316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Наличие опции «фонарик»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200" dirty="0">
                          <a:effectLst/>
                        </a:rPr>
                        <a:t>+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18" marR="8345" marT="8345" marB="8345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89737" y="5949280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Также </a:t>
            </a:r>
            <a:r>
              <a:rPr lang="en-US" dirty="0"/>
              <a:t>QR </a:t>
            </a:r>
            <a:r>
              <a:rPr lang="ru-RU" dirty="0"/>
              <a:t>код можно распознать онлайн через Интернет. Например, через сайт https://www.qrrd.ru/read/</a:t>
            </a:r>
          </a:p>
        </p:txBody>
      </p:sp>
    </p:spTree>
    <p:extLst>
      <p:ext uri="{BB962C8B-B14F-4D97-AF65-F5344CB8AC3E}">
        <p14:creationId xmlns:p14="http://schemas.microsoft.com/office/powerpoint/2010/main" val="394658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6133" y="205039"/>
            <a:ext cx="820782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/>
              <a:t> </a:t>
            </a:r>
            <a:r>
              <a:rPr lang="ru-RU" b="1" dirty="0" smtClean="0"/>
              <a:t>3. Заключение</a:t>
            </a:r>
            <a:endParaRPr lang="ru-RU" b="1" dirty="0"/>
          </a:p>
          <a:p>
            <a:r>
              <a:rPr lang="ru-RU" dirty="0"/>
              <a:t>Итак, в процессе выполнения данного исследования я: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Изучила основные свойства QR-кода и его применение в современном мире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Создала собственные QR-коды, содержащие различную информацию, на сайте ‘qrcoder.ru‘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Выявила наиболее популярные программы для декодирования QR-кодов и составила их сравнительную характеристику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Доказала истинность своих гипотез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70401" y="2852936"/>
            <a:ext cx="67819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Помимо этого я сделала следующие выводы: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2968" y="3429000"/>
            <a:ext cx="843151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Наиболее популярные программы для декодирования QR-кода мало чем отличаются друг от друга и обладают всеми наиболее важными функциями.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Как кодирование, так и декодирование QR-кода являются наипростейшими операциями.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QR-код не является известным и используемым видом кодирования информации в нашем посёлке, однако, на территории России он приобретает всё большую популярность. QR-коды можно использовать везде: начиная от обычного плаката, библиотечных услуг и заканчивая поздравительной открыткой! Все зависит от вашей фантазии. </a:t>
            </a:r>
          </a:p>
        </p:txBody>
      </p:sp>
    </p:spTree>
    <p:extLst>
      <p:ext uri="{BB962C8B-B14F-4D97-AF65-F5344CB8AC3E}">
        <p14:creationId xmlns:p14="http://schemas.microsoft.com/office/powerpoint/2010/main" val="22824741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2780928"/>
            <a:ext cx="54457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Спасибо за внимание!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216336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305342"/>
            <a:ext cx="60486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Оглавление</a:t>
            </a:r>
          </a:p>
          <a:p>
            <a:r>
              <a:rPr lang="ru-RU" b="1" dirty="0"/>
              <a:t>Введение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1. Теоретическая часть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1.1 QR-код</a:t>
            </a:r>
            <a:br>
              <a:rPr lang="ru-RU" dirty="0"/>
            </a:br>
            <a:r>
              <a:rPr lang="ru-RU" dirty="0"/>
              <a:t>1.2 Применение</a:t>
            </a:r>
            <a:br>
              <a:rPr lang="ru-RU" dirty="0"/>
            </a:br>
            <a:r>
              <a:rPr lang="ru-RU" dirty="0"/>
              <a:t>1.3 Социальный опрос</a:t>
            </a:r>
            <a:br>
              <a:rPr lang="ru-RU" dirty="0"/>
            </a:br>
            <a:r>
              <a:rPr lang="ru-RU" b="1" dirty="0"/>
              <a:t>2. Практическая часть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2.1 Создание QR-кода</a:t>
            </a:r>
            <a:br>
              <a:rPr lang="ru-RU" dirty="0"/>
            </a:br>
            <a:r>
              <a:rPr lang="ru-RU" dirty="0"/>
              <a:t>2.2 Методика декодирования QR-кода при помощи программ</a:t>
            </a:r>
            <a:br>
              <a:rPr lang="ru-RU" dirty="0"/>
            </a:br>
            <a:r>
              <a:rPr lang="ru-RU" dirty="0"/>
              <a:t>2.3 Сравнительная характеристика программ</a:t>
            </a:r>
            <a:br>
              <a:rPr lang="ru-RU" dirty="0"/>
            </a:br>
            <a:r>
              <a:rPr lang="ru-RU" b="1" dirty="0"/>
              <a:t>Заключение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Список литературы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6472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2089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Ц</a:t>
            </a:r>
            <a:r>
              <a:rPr lang="ru-RU" b="1" i="1" dirty="0" smtClean="0"/>
              <a:t>ель</a:t>
            </a:r>
            <a:r>
              <a:rPr lang="ru-RU" b="1" i="1" dirty="0"/>
              <a:t> </a:t>
            </a:r>
            <a:r>
              <a:rPr lang="ru-RU" dirty="0" smtClean="0"/>
              <a:t>: </a:t>
            </a:r>
            <a:r>
              <a:rPr lang="ru-RU" dirty="0"/>
              <a:t>исследование QR-кода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b="1" dirty="0" smtClean="0"/>
              <a:t>Задачи</a:t>
            </a:r>
            <a:r>
              <a:rPr lang="ru-RU" dirty="0" smtClean="0"/>
              <a:t>:</a:t>
            </a:r>
            <a:endParaRPr lang="ru-RU" dirty="0"/>
          </a:p>
          <a:p>
            <a:pPr lvl="0"/>
            <a:endParaRPr lang="ru-RU" dirty="0" smtClean="0"/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/>
              <a:t>Изучение </a:t>
            </a:r>
            <a:r>
              <a:rPr lang="ru-RU" dirty="0"/>
              <a:t>основных свойств QR-кода и его применения в современном мире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Создание собственных QR-кодов, содержащих различную информацию, на сайте qrcoder.ru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Выявление наиболее популярных программ для декодирования QR-кодов и составление их сравнительной характеристики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3684" y="3645024"/>
            <a:ext cx="81807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Гипотезы</a:t>
            </a:r>
            <a:r>
              <a:rPr lang="ru-RU" b="1" dirty="0" smtClean="0"/>
              <a:t>:</a:t>
            </a:r>
          </a:p>
          <a:p>
            <a:endParaRPr lang="ru-RU" dirty="0"/>
          </a:p>
          <a:p>
            <a:r>
              <a:rPr lang="ru-RU" dirty="0"/>
              <a:t>Предположим, </a:t>
            </a:r>
            <a:r>
              <a:rPr lang="ru-RU" dirty="0" smtClean="0"/>
              <a:t>что:</a:t>
            </a:r>
            <a:endParaRPr lang="ru-RU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QR-код – это разновидность штрих-кода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QR-код используется не только в сфере торговли, но и в других сферах общественной жизни</a:t>
            </a:r>
          </a:p>
        </p:txBody>
      </p:sp>
    </p:spTree>
    <p:extLst>
      <p:ext uri="{BB962C8B-B14F-4D97-AF65-F5344CB8AC3E}">
        <p14:creationId xmlns:p14="http://schemas.microsoft.com/office/powerpoint/2010/main" val="3145874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04664"/>
            <a:ext cx="66967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Методы исследования:</a:t>
            </a:r>
            <a:endParaRPr lang="ru-RU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Изучение Интернет-ресурсов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Аналитический метод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Сравнение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Компьютерный эксперимент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Социальный опрос</a:t>
            </a:r>
          </a:p>
        </p:txBody>
      </p:sp>
    </p:spTree>
    <p:extLst>
      <p:ext uri="{BB962C8B-B14F-4D97-AF65-F5344CB8AC3E}">
        <p14:creationId xmlns:p14="http://schemas.microsoft.com/office/powerpoint/2010/main" val="3984370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332655"/>
            <a:ext cx="6606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1. Теоретическая часть.</a:t>
            </a:r>
          </a:p>
          <a:p>
            <a:pPr algn="ctr"/>
            <a:r>
              <a:rPr lang="ru-RU" b="1" dirty="0"/>
              <a:t>1.1 QR-код: уникальный матричный штрих-код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38436" y="1412776"/>
            <a:ext cx="81369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QR-код</a:t>
            </a:r>
            <a:r>
              <a:rPr lang="ru-RU" dirty="0"/>
              <a:t> (англ. </a:t>
            </a:r>
            <a:r>
              <a:rPr lang="ru-RU" i="1" dirty="0" err="1"/>
              <a:t>Quick</a:t>
            </a:r>
            <a:r>
              <a:rPr lang="ru-RU" i="1" dirty="0"/>
              <a:t> </a:t>
            </a:r>
            <a:r>
              <a:rPr lang="ru-RU" i="1" dirty="0" err="1"/>
              <a:t>Response</a:t>
            </a:r>
            <a:r>
              <a:rPr lang="ru-RU" i="1" dirty="0"/>
              <a:t> </a:t>
            </a:r>
            <a:r>
              <a:rPr lang="ru-RU" i="1" dirty="0" err="1"/>
              <a:t>Code</a:t>
            </a:r>
            <a:r>
              <a:rPr lang="ru-RU" dirty="0"/>
              <a:t> — код быстрого реагирования) — это матричный штрих-код (или двумерный штрих-код, рис.1), изначально разработанных для автомобильной промышленности Японии компанией </a:t>
            </a:r>
            <a:r>
              <a:rPr lang="ru-RU" dirty="0" err="1"/>
              <a:t>Denso-Wave</a:t>
            </a:r>
            <a:r>
              <a:rPr lang="ru-RU" dirty="0"/>
              <a:t> (дочерней компании </a:t>
            </a:r>
            <a:r>
              <a:rPr lang="ru-RU" dirty="0" err="1"/>
              <a:t>Toyota</a:t>
            </a:r>
            <a:r>
              <a:rPr lang="ru-RU" dirty="0"/>
              <a:t>) в 1994 году</a:t>
            </a:r>
            <a:r>
              <a:rPr lang="ru-RU" dirty="0" smtClean="0"/>
              <a:t>.</a:t>
            </a:r>
            <a:r>
              <a:rPr lang="ru-RU" dirty="0"/>
              <a:t> Основное достоинство QR-кода — это лёгкое распознавание сканирующим оборудованием, что даёт возможность использования в торговле, производстве, логистике.</a:t>
            </a:r>
          </a:p>
        </p:txBody>
      </p:sp>
      <p:pic>
        <p:nvPicPr>
          <p:cNvPr id="4" name="Рисунок 3" descr="Код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437112"/>
            <a:ext cx="180022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3613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92696"/>
            <a:ext cx="73448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Форматы </a:t>
            </a:r>
            <a:r>
              <a:rPr lang="en-US" b="1" dirty="0" smtClean="0"/>
              <a:t>QR-</a:t>
            </a:r>
            <a:r>
              <a:rPr lang="ru-RU" b="1" dirty="0" smtClean="0"/>
              <a:t>кода: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Контактные </a:t>
            </a:r>
            <a:r>
              <a:rPr lang="ru-RU" dirty="0" smtClean="0"/>
              <a:t>данные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SMS </a:t>
            </a:r>
            <a:r>
              <a:rPr lang="ru-RU" dirty="0" smtClean="0"/>
              <a:t>сообщения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Интернет-адрес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Адрес электронной почты. </a:t>
            </a: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Телефонные </a:t>
            </a:r>
            <a:r>
              <a:rPr lang="ru-RU" dirty="0" smtClean="0"/>
              <a:t>номера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err="1" smtClean="0"/>
              <a:t>Геоданные</a:t>
            </a: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Текст</a:t>
            </a:r>
            <a:r>
              <a:rPr lang="ru-RU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3985405"/>
            <a:ext cx="74168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Различают четыре </a:t>
            </a:r>
            <a:r>
              <a:rPr lang="ru-RU" b="1" dirty="0"/>
              <a:t>основных </a:t>
            </a:r>
            <a:r>
              <a:rPr lang="ru-RU" b="1" dirty="0" smtClean="0"/>
              <a:t>кодировки: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Цифровая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Алфавитно-цифровая </a:t>
            </a: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Байтовая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err="1"/>
              <a:t>Кандзи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35561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86260" y="476672"/>
            <a:ext cx="20136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1.2 Применение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70289" y="966124"/>
            <a:ext cx="813690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плакаты, упаковки, товары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рекламные буклеты </a:t>
            </a:r>
            <a:r>
              <a:rPr lang="ru-RU" dirty="0"/>
              <a:t>и </a:t>
            </a:r>
            <a:r>
              <a:rPr lang="ru-RU" dirty="0" smtClean="0"/>
              <a:t>справочники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Телефон (абонент </a:t>
            </a:r>
            <a:r>
              <a:rPr lang="ru-RU" dirty="0"/>
              <a:t>может моментально заносить в свой телефон текстовую </a:t>
            </a:r>
            <a:r>
              <a:rPr lang="ru-RU" dirty="0" smtClean="0"/>
              <a:t>информацию)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значки </a:t>
            </a:r>
            <a:r>
              <a:rPr lang="ru-RU" dirty="0"/>
              <a:t>с </a:t>
            </a:r>
            <a:r>
              <a:rPr lang="ru-RU" dirty="0" smtClean="0"/>
              <a:t>QR-кодами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используются на кладбищах и содержат информацию об </a:t>
            </a:r>
            <a:r>
              <a:rPr lang="ru-RU" dirty="0" smtClean="0"/>
              <a:t>усопшем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Банкноты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Образование</a:t>
            </a:r>
            <a:r>
              <a:rPr lang="en-US" dirty="0" smtClean="0"/>
              <a:t> </a:t>
            </a:r>
            <a:r>
              <a:rPr lang="ru-RU" dirty="0" smtClean="0"/>
              <a:t>(в учебной</a:t>
            </a:r>
            <a:r>
              <a:rPr lang="ru-RU" dirty="0"/>
              <a:t>, игровой, проектной, внеурочной </a:t>
            </a:r>
            <a:r>
              <a:rPr lang="ru-RU" dirty="0" smtClean="0"/>
              <a:t>деятельности)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Библиотека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err="1" smtClean="0"/>
              <a:t>Квесты</a:t>
            </a: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Музеи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Туризм </a:t>
            </a:r>
            <a:endParaRPr lang="ru-RU" dirty="0"/>
          </a:p>
        </p:txBody>
      </p:sp>
      <p:pic>
        <p:nvPicPr>
          <p:cNvPr id="4" name="Рисунок 3" descr="QR-код везд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181" y="174381"/>
            <a:ext cx="2520280" cy="134324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uvaomos.news/upload/iblock/fd3/fd38066d17e7bb08d89d705db52dcafb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5" y="4488036"/>
            <a:ext cx="2981325" cy="2235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xn--j1ahfl.xn--p1ai/data/images/u205789/t1536497744ab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653136"/>
            <a:ext cx="4705350" cy="20707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4959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6231" y="332656"/>
            <a:ext cx="27126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1.3 Социальный опрос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052736"/>
            <a:ext cx="7704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Знайте ли вы что такое QR-код? Если да, то попытайтесь объяснить.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Используете ли вы QR-код в своей обычной жизни?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413338"/>
            <a:ext cx="78488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результате опроса я получила следующие результаты</a:t>
            </a:r>
            <a:r>
              <a:rPr lang="ru-RU" dirty="0" smtClean="0"/>
              <a:t>:</a:t>
            </a:r>
          </a:p>
          <a:p>
            <a:endParaRPr lang="ru-RU" dirty="0"/>
          </a:p>
          <a:p>
            <a:pPr lvl="0"/>
            <a:r>
              <a:rPr lang="ru-RU" dirty="0"/>
              <a:t>Что такое QR-код знают всего лишь 40% людей, опрошенных мною</a:t>
            </a:r>
          </a:p>
          <a:p>
            <a:pPr lvl="0"/>
            <a:r>
              <a:rPr lang="ru-RU" dirty="0"/>
              <a:t>Из тех, кто ответил положительно на первый вопрос, лишь 37% используют QR-код в своей обычной жизни</a:t>
            </a:r>
          </a:p>
        </p:txBody>
      </p:sp>
    </p:spTree>
    <p:extLst>
      <p:ext uri="{BB962C8B-B14F-4D97-AF65-F5344CB8AC3E}">
        <p14:creationId xmlns:p14="http://schemas.microsoft.com/office/powerpoint/2010/main" val="372150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26064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2. Практическая часть</a:t>
            </a:r>
            <a:endParaRPr lang="ru-RU" dirty="0"/>
          </a:p>
          <a:p>
            <a:pPr algn="ctr"/>
            <a:r>
              <a:rPr lang="ru-RU" b="1" dirty="0"/>
              <a:t>2.1 Создание QR-кода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268760"/>
            <a:ext cx="8529899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1. Перейдите </a:t>
            </a:r>
            <a:r>
              <a:rPr lang="ru-RU" dirty="0"/>
              <a:t>на сайт </a:t>
            </a:r>
            <a:r>
              <a:rPr lang="en-US" dirty="0" err="1"/>
              <a:t>QRCoder</a:t>
            </a:r>
            <a:r>
              <a:rPr lang="ru-RU" dirty="0"/>
              <a:t>.</a:t>
            </a:r>
            <a:r>
              <a:rPr lang="en-US" dirty="0" err="1" smtClean="0"/>
              <a:t>ru</a:t>
            </a:r>
            <a:endParaRPr lang="ru-RU" dirty="0" smtClean="0"/>
          </a:p>
          <a:p>
            <a:r>
              <a:rPr lang="ru-RU" dirty="0" smtClean="0"/>
              <a:t>2. Выберете </a:t>
            </a:r>
            <a:r>
              <a:rPr lang="ru-RU" dirty="0"/>
              <a:t>нужный вам формат кода нажатием на соответствующую </a:t>
            </a:r>
            <a:r>
              <a:rPr lang="ru-RU" dirty="0" smtClean="0"/>
              <a:t>ссылку</a:t>
            </a:r>
          </a:p>
          <a:p>
            <a:pPr lvl="0"/>
            <a:r>
              <a:rPr lang="ru-RU" dirty="0" smtClean="0"/>
              <a:t>3. Введите </a:t>
            </a:r>
            <a:r>
              <a:rPr lang="ru-RU" dirty="0"/>
              <a:t>нужные данные</a:t>
            </a:r>
          </a:p>
          <a:p>
            <a:pPr lvl="0"/>
            <a:r>
              <a:rPr lang="ru-RU" dirty="0" smtClean="0"/>
              <a:t>4. Подтвердите </a:t>
            </a:r>
            <a:r>
              <a:rPr lang="ru-RU" dirty="0"/>
              <a:t>выполнение действий</a:t>
            </a:r>
          </a:p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7" name="Рисунок 6" descr="Генерация RQ-код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36912"/>
            <a:ext cx="6699556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1312525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33</TotalTime>
  <Words>478</Words>
  <Application>Microsoft Office PowerPoint</Application>
  <PresentationFormat>Экран (4:3)</PresentationFormat>
  <Paragraphs>121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Проект по информатике "QR-код - двухмерный штрих-код"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информатике "QR-код - двухмерный штрих-код"</dc:title>
  <dc:creator>Пользователь Windows</dc:creator>
  <cp:lastModifiedBy>Пользователь Windows</cp:lastModifiedBy>
  <cp:revision>5</cp:revision>
  <dcterms:created xsi:type="dcterms:W3CDTF">2019-05-16T09:14:46Z</dcterms:created>
  <dcterms:modified xsi:type="dcterms:W3CDTF">2019-05-16T09:48:25Z</dcterms:modified>
</cp:coreProperties>
</file>