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5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3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08F6B0-15E0-43BD-87AD-AFB975022561}" type="datetimeFigureOut">
              <a:rPr lang="ru-RU" smtClean="0"/>
              <a:t>05.08.2019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1358A9-7920-4CA7-8908-7C8EB9CF33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499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1358A9-7920-4CA7-8908-7C8EB9CF3305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919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401" y="1964267"/>
            <a:ext cx="7197727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1" y="4385736"/>
            <a:ext cx="7197727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9" y="5870579"/>
            <a:ext cx="1600200" cy="377825"/>
          </a:xfrm>
        </p:spPr>
        <p:txBody>
          <a:bodyPr/>
          <a:lstStyle/>
          <a:p>
            <a:fld id="{3507B3AF-47E8-42A6-9975-18B9E23646A5}" type="datetimeFigureOut">
              <a:rPr lang="ru-RU" smtClean="0"/>
              <a:t>05.08.2019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1" y="5870579"/>
            <a:ext cx="4893959" cy="3778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61" y="5870579"/>
            <a:ext cx="551167" cy="377825"/>
          </a:xfrm>
        </p:spPr>
        <p:txBody>
          <a:bodyPr/>
          <a:lstStyle/>
          <a:p>
            <a:fld id="{0427E280-1088-4BC2-8F7F-C9FF9B402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0147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1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B3AF-47E8-42A6-9975-18B9E23646A5}" type="datetimeFigureOut">
              <a:rPr lang="ru-RU" smtClean="0"/>
              <a:t>05.08.2019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E280-1088-4BC2-8F7F-C9FF9B402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523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5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2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B3AF-47E8-42A6-9975-18B9E23646A5}" type="datetimeFigureOut">
              <a:rPr lang="ru-RU" smtClean="0"/>
              <a:t>05.08.2019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E280-1088-4BC2-8F7F-C9FF9B402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791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88825" cy="685621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70" y="609605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189" indent="0">
              <a:buFontTx/>
              <a:buNone/>
              <a:defRPr/>
            </a:lvl2pPr>
            <a:lvl3pPr marL="914377" indent="0">
              <a:buFontTx/>
              <a:buNone/>
              <a:defRPr/>
            </a:lvl3pPr>
            <a:lvl4pPr marL="1371566" indent="0">
              <a:buFontTx/>
              <a:buNone/>
              <a:defRPr/>
            </a:lvl4pPr>
            <a:lvl5pPr marL="1828754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7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B3AF-47E8-42A6-9975-18B9E23646A5}" type="datetimeFigureOut">
              <a:rPr lang="ru-RU" smtClean="0"/>
              <a:t>05.08.2019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E280-1088-4BC2-8F7F-C9FF9B402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70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5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7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B3AF-47E8-42A6-9975-18B9E23646A5}" type="datetimeFigureOut">
              <a:rPr lang="ru-RU" smtClean="0"/>
              <a:t>05.08.2019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E280-1088-4BC2-8F7F-C9FF9B402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730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70" y="609605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2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B3AF-47E8-42A6-9975-18B9E23646A5}" type="datetimeFigureOut">
              <a:rPr lang="ru-RU" smtClean="0"/>
              <a:t>05.08.2019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E280-1088-4BC2-8F7F-C9FF9B402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4661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5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3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2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B3AF-47E8-42A6-9975-18B9E23646A5}" type="datetimeFigureOut">
              <a:rPr lang="ru-RU" smtClean="0"/>
              <a:t>05.08.2019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E280-1088-4BC2-8F7F-C9FF9B402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060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4" y="609604"/>
            <a:ext cx="10131425" cy="14562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B3AF-47E8-42A6-9975-18B9E23646A5}" type="datetimeFigureOut">
              <a:rPr lang="ru-RU" smtClean="0"/>
              <a:t>05.08.2019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E280-1088-4BC2-8F7F-C9FF9B402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9386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603"/>
            <a:ext cx="2158552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2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B3AF-47E8-42A6-9975-18B9E23646A5}" type="datetimeFigureOut">
              <a:rPr lang="ru-RU" smtClean="0"/>
              <a:t>05.08.2019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E280-1088-4BC2-8F7F-C9FF9B402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402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B3AF-47E8-42A6-9975-18B9E23646A5}" type="datetimeFigureOut">
              <a:rPr lang="ru-RU" smtClean="0"/>
              <a:t>05.08.2019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E280-1088-4BC2-8F7F-C9FF9B402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721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B3AF-47E8-42A6-9975-18B9E23646A5}" type="datetimeFigureOut">
              <a:rPr lang="ru-RU" smtClean="0"/>
              <a:t>05.08.2019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E280-1088-4BC2-8F7F-C9FF9B402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208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3" y="2142067"/>
            <a:ext cx="4995335" cy="364913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71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B3AF-47E8-42A6-9975-18B9E23646A5}" type="datetimeFigureOut">
              <a:rPr lang="ru-RU" smtClean="0"/>
              <a:t>05.08.2019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E280-1088-4BC2-8F7F-C9FF9B402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94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1" y="2218267"/>
            <a:ext cx="4709055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4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4" y="2870201"/>
            <a:ext cx="4995335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B3AF-47E8-42A6-9975-18B9E23646A5}" type="datetimeFigureOut">
              <a:rPr lang="ru-RU" smtClean="0"/>
              <a:t>05.08.2019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E280-1088-4BC2-8F7F-C9FF9B402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475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B3AF-47E8-42A6-9975-18B9E23646A5}" type="datetimeFigureOut">
              <a:rPr lang="ru-RU" smtClean="0"/>
              <a:t>05.08.2019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E280-1088-4BC2-8F7F-C9FF9B402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656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B3AF-47E8-42A6-9975-18B9E23646A5}" type="datetimeFigureOut">
              <a:rPr lang="ru-RU" smtClean="0"/>
              <a:t>05.08.2019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E280-1088-4BC2-8F7F-C9FF9B402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226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7" cy="5181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B3AF-47E8-42A6-9975-18B9E23646A5}" type="datetimeFigureOut">
              <a:rPr lang="ru-RU" smtClean="0"/>
              <a:t>05.08.2019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E280-1088-4BC2-8F7F-C9FF9B402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062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5" y="914400"/>
            <a:ext cx="3280975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B3AF-47E8-42A6-9975-18B9E23646A5}" type="datetimeFigureOut">
              <a:rPr lang="ru-RU" smtClean="0"/>
              <a:t>05.08.2019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7E280-1088-4BC2-8F7F-C9FF9B402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62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4" y="609604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4" y="2142071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9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507B3AF-47E8-42A6-9975-18B9E23646A5}" type="datetimeFigureOut">
              <a:rPr lang="ru-RU" smtClean="0"/>
              <a:t>05.08.2019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870579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3" y="5870579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427E280-1088-4BC2-8F7F-C9FF9B402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119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189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44" indent="-285744" algn="l" defTabSz="457189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32" indent="-285744" algn="l" defTabSz="457189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21" indent="-285744" algn="l" defTabSz="457189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12" indent="-171446" algn="l" defTabSz="457189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01" indent="-171446" algn="l" defTabSz="457189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2.xml"/><Relationship Id="rId7" Type="http://schemas.microsoft.com/office/2007/relationships/hdphoto" Target="../media/hdphoto5.wdp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9.png"/><Relationship Id="rId11" Type="http://schemas.microsoft.com/office/2007/relationships/hdphoto" Target="../media/hdphoto6.wdp"/><Relationship Id="rId5" Type="http://schemas.openxmlformats.org/officeDocument/2006/relationships/image" Target="../media/image28.gif"/><Relationship Id="rId10" Type="http://schemas.openxmlformats.org/officeDocument/2006/relationships/image" Target="../media/image3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36.gif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345D7-E126-4486-A3D6-352B5123AE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77152" y="1047140"/>
            <a:ext cx="7910053" cy="1804763"/>
          </a:xfrm>
        </p:spPr>
        <p:txBody>
          <a:bodyPr/>
          <a:lstStyle/>
          <a:p>
            <a:r>
              <a:rPr lang="ru-RU" b="1" dirty="0"/>
              <a:t>Искусственный интеллект.</a:t>
            </a:r>
            <a:br>
              <a:rPr lang="ru-RU" b="1" dirty="0"/>
            </a:br>
            <a:r>
              <a:rPr lang="ru-RU" dirty="0"/>
              <a:t>Умный дом.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733994C-088F-4D88-909F-4AFA4C3AD8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22033" y="4144297"/>
            <a:ext cx="5265175" cy="166656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Выполнил: </a:t>
            </a:r>
            <a:r>
              <a:rPr lang="ru-RU" b="1" dirty="0"/>
              <a:t>Северьянов Никита,</a:t>
            </a:r>
          </a:p>
          <a:p>
            <a:pPr algn="just"/>
            <a:r>
              <a:rPr lang="ru-RU" dirty="0"/>
              <a:t>учащийся 11 класса</a:t>
            </a:r>
          </a:p>
          <a:p>
            <a:pPr algn="just"/>
            <a:r>
              <a:rPr lang="ru-RU" dirty="0"/>
              <a:t>Руководитель: </a:t>
            </a:r>
            <a:r>
              <a:rPr lang="ru-RU" b="1" dirty="0"/>
              <a:t>Иванова Галина Степановна,</a:t>
            </a:r>
          </a:p>
          <a:p>
            <a:pPr algn="just"/>
            <a:r>
              <a:rPr lang="ru-RU" dirty="0"/>
              <a:t>учитель физики</a:t>
            </a:r>
          </a:p>
          <a:p>
            <a:pPr algn="just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69CD0C-EDB7-4250-9BDC-C4C4AE9E3811}"/>
              </a:ext>
            </a:extLst>
          </p:cNvPr>
          <p:cNvSpPr txBox="1"/>
          <p:nvPr/>
        </p:nvSpPr>
        <p:spPr>
          <a:xfrm>
            <a:off x="5380707" y="6160872"/>
            <a:ext cx="14305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Жарковский</a:t>
            </a:r>
          </a:p>
          <a:p>
            <a:pPr algn="ctr"/>
            <a:r>
              <a:rPr lang="ru-RU" dirty="0"/>
              <a:t>2019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7513E34-4AAC-42E7-BC15-CC3D205E8B17}"/>
              </a:ext>
            </a:extLst>
          </p:cNvPr>
          <p:cNvSpPr/>
          <p:nvPr/>
        </p:nvSpPr>
        <p:spPr>
          <a:xfrm>
            <a:off x="8082119" y="2796070"/>
            <a:ext cx="38050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Исследовательский проект</a:t>
            </a:r>
          </a:p>
        </p:txBody>
      </p:sp>
    </p:spTree>
    <p:extLst>
      <p:ext uri="{BB962C8B-B14F-4D97-AF65-F5344CB8AC3E}">
        <p14:creationId xmlns:p14="http://schemas.microsoft.com/office/powerpoint/2010/main" val="2750213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08BEE0-EF5E-46DD-9483-730971ADE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4" y="399393"/>
            <a:ext cx="10131425" cy="667403"/>
          </a:xfrm>
        </p:spPr>
        <p:txBody>
          <a:bodyPr/>
          <a:lstStyle/>
          <a:p>
            <a:r>
              <a:rPr lang="ru-RU" dirty="0"/>
              <a:t>Дорожное движение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2472201-6EF7-401B-914F-9D10076EEE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772" y="1066796"/>
            <a:ext cx="8844455" cy="5545260"/>
          </a:xfrm>
        </p:spPr>
      </p:pic>
    </p:spTree>
    <p:extLst>
      <p:ext uri="{BB962C8B-B14F-4D97-AF65-F5344CB8AC3E}">
        <p14:creationId xmlns:p14="http://schemas.microsoft.com/office/powerpoint/2010/main" val="406103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78F0FC-FEEE-4FE0-8572-D550EBF7F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4" y="609605"/>
            <a:ext cx="10131425" cy="457191"/>
          </a:xfrm>
        </p:spPr>
        <p:txBody>
          <a:bodyPr>
            <a:normAutofit fontScale="90000"/>
          </a:bodyPr>
          <a:lstStyle/>
          <a:p>
            <a:r>
              <a:rPr lang="ru-RU" dirty="0"/>
              <a:t>Искусственный интеллект в быту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4FA6391-F8FA-44B3-A89D-0159CCC7FA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182" y="838200"/>
            <a:ext cx="8891635" cy="5910323"/>
          </a:xfrm>
        </p:spPr>
      </p:pic>
    </p:spTree>
    <p:extLst>
      <p:ext uri="{BB962C8B-B14F-4D97-AF65-F5344CB8AC3E}">
        <p14:creationId xmlns:p14="http://schemas.microsoft.com/office/powerpoint/2010/main" val="348999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5F65D0-3D95-42D7-856E-CCA0F3176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4" y="320566"/>
            <a:ext cx="10131425" cy="746230"/>
          </a:xfrm>
        </p:spPr>
        <p:txBody>
          <a:bodyPr/>
          <a:lstStyle/>
          <a:p>
            <a:r>
              <a:rPr lang="ru-RU" dirty="0"/>
              <a:t>ОСНОВНЫЕ СОСТАВЛЯЮЩИЕ УМНОГО ДОМА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CBCB5F8-7746-4DDC-9801-FB79B52E43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601" y="995235"/>
            <a:ext cx="9852798" cy="5542199"/>
          </a:xfrm>
        </p:spPr>
      </p:pic>
    </p:spTree>
    <p:extLst>
      <p:ext uri="{BB962C8B-B14F-4D97-AF65-F5344CB8AC3E}">
        <p14:creationId xmlns:p14="http://schemas.microsoft.com/office/powerpoint/2010/main" val="227808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CADB5D-A3EA-4532-B017-35638825B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4" y="120873"/>
            <a:ext cx="10131425" cy="825057"/>
          </a:xfrm>
        </p:spPr>
        <p:txBody>
          <a:bodyPr>
            <a:normAutofit/>
          </a:bodyPr>
          <a:lstStyle/>
          <a:p>
            <a:r>
              <a:rPr lang="ru-RU" dirty="0"/>
              <a:t>УМНЫЕ ГОЛОСОВЫЕ ПОМОЩНИКИ</a:t>
            </a:r>
          </a:p>
        </p:txBody>
      </p:sp>
      <p:sp>
        <p:nvSpPr>
          <p:cNvPr id="8" name="AutoShape 2" descr="C:\Users\%D0%9D%D0%B8%D0%BA%D0%B8%D1%82%D0%B0\OneDrive\%D0%BF%D1%80%D0%BE%D0%B5%D0%BA%D1%82 11 %D0%BA%D0%BB%D0%B0%D1%81%D1%81\%D0%9C%D0%B0%D1%82%D0%B5%D1%80%D0%B8%D0%B0%D0%BB%D1%8B %D0%B4%D0%BB%D1%8F %D0%BF%D1%80%D0%BE%D0%B5%D0%BA%D1%82%D0%B0\orig.webp">
            <a:extLst>
              <a:ext uri="{FF2B5EF4-FFF2-40B4-BE49-F238E27FC236}">
                <a16:creationId xmlns:a16="http://schemas.microsoft.com/office/drawing/2014/main" id="{C9E8FBDD-FEF5-46D4-ACB5-B96BFD15C9F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62425" y="581025"/>
            <a:ext cx="3867150" cy="569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C055124-07B8-440A-98C6-EA771057DD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400" l="7000" r="92800">
                        <a14:foregroundMark x1="26000" y1="7200" x2="72200" y2="4800"/>
                        <a14:foregroundMark x1="29000" y1="85000" x2="61600" y2="14800"/>
                        <a14:foregroundMark x1="25200" y1="93600" x2="73000" y2="94600"/>
                        <a14:foregroundMark x1="38800" y1="2200" x2="58800" y2="3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380" y="737935"/>
            <a:ext cx="4761186" cy="5150487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67641C5A-A17D-44BA-A536-ED76427C77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667" b="93667" l="6750" r="94000">
                        <a14:foregroundMark x1="6750" y1="26667" x2="6750" y2="26667"/>
                        <a14:foregroundMark x1="42375" y1="83000" x2="42375" y2="83000"/>
                        <a14:foregroundMark x1="41125" y1="93833" x2="41125" y2="93833"/>
                        <a14:foregroundMark x1="80625" y1="20500" x2="80625" y2="20500"/>
                        <a14:foregroundMark x1="94000" y1="19167" x2="94000" y2="19167"/>
                        <a14:foregroundMark x1="86125" y1="7833" x2="86125" y2="7000"/>
                        <a14:foregroundMark x1="29250" y1="4667" x2="29250" y2="4667"/>
                        <a14:foregroundMark x1="72125" y1="48333" x2="72125" y2="48333"/>
                        <a14:foregroundMark x1="73000" y1="55000" x2="73750" y2="46833"/>
                        <a14:foregroundMark x1="76125" y1="51833" x2="74375" y2="39167"/>
                        <a14:foregroundMark x1="76500" y1="44333" x2="69000" y2="36000"/>
                        <a14:foregroundMark x1="64875" y1="42667" x2="63375" y2="36833"/>
                        <a14:foregroundMark x1="70500" y1="43333" x2="67125" y2="36833"/>
                        <a14:foregroundMark x1="77375" y1="42500" x2="76750" y2="37167"/>
                        <a14:foregroundMark x1="78375" y1="47667" x2="74625" y2="37667"/>
                        <a14:foregroundMark x1="75875" y1="50167" x2="74875" y2="29667"/>
                        <a14:foregroundMark x1="70500" y1="54167" x2="72125" y2="31833"/>
                        <a14:foregroundMark x1="68000" y1="49667" x2="65875" y2="36667"/>
                        <a14:foregroundMark x1="64250" y1="51667" x2="62125" y2="37500"/>
                        <a14:foregroundMark x1="89250" y1="23000" x2="89250" y2="23000"/>
                        <a14:foregroundMark x1="88375" y1="26833" x2="84875" y2="22167"/>
                        <a14:foregroundMark x1="80875" y1="18333" x2="82375" y2="10333"/>
                        <a14:foregroundMark x1="87750" y1="21167" x2="87750" y2="16333"/>
                        <a14:foregroundMark x1="84375" y1="18833" x2="89375" y2="15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770" y="923280"/>
            <a:ext cx="7514240" cy="5635680"/>
          </a:xfrm>
        </p:spPr>
      </p:pic>
    </p:spTree>
    <p:extLst>
      <p:ext uri="{BB962C8B-B14F-4D97-AF65-F5344CB8AC3E}">
        <p14:creationId xmlns:p14="http://schemas.microsoft.com/office/powerpoint/2010/main" val="43147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43DFFA-C27A-44BA-8CE5-077521551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4" y="367862"/>
            <a:ext cx="10131425" cy="698934"/>
          </a:xfrm>
        </p:spPr>
        <p:txBody>
          <a:bodyPr/>
          <a:lstStyle/>
          <a:p>
            <a:r>
              <a:rPr lang="en-US" dirty="0"/>
              <a:t>Amazon Alexa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36F84C4-27E0-4F48-81E5-6A3FF603A5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197" y="909141"/>
            <a:ext cx="7721606" cy="5791204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33BC8F4-B98A-4DBE-862E-00F69E0A2F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648" y="1066796"/>
            <a:ext cx="8110704" cy="540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02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999A0C-CBBF-43E2-BA45-7DE072272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335" y="252643"/>
            <a:ext cx="10131425" cy="572810"/>
          </a:xfrm>
        </p:spPr>
        <p:txBody>
          <a:bodyPr>
            <a:normAutofit fontScale="90000"/>
          </a:bodyPr>
          <a:lstStyle/>
          <a:p>
            <a:r>
              <a:rPr lang="en-GB" dirty="0"/>
              <a:t>Samsung Bixby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0BA6FB6-5CEC-4941-99DD-D411C4A7EA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144" y="825453"/>
            <a:ext cx="8729712" cy="5819809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BCB4197-42BE-4A79-B647-74EBC64413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70" y="1208064"/>
            <a:ext cx="10397259" cy="505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30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20BC1C-B62C-4D2C-808A-1EDFE5E37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4" y="299544"/>
            <a:ext cx="10131425" cy="1087822"/>
          </a:xfrm>
        </p:spPr>
        <p:txBody>
          <a:bodyPr>
            <a:normAutofit fontScale="90000"/>
          </a:bodyPr>
          <a:lstStyle/>
          <a:p>
            <a:r>
              <a:rPr lang="en-US" dirty="0"/>
              <a:t>Microsoft Cortana</a:t>
            </a:r>
            <a:br>
              <a:rPr lang="ru-RU" dirty="0"/>
            </a:br>
            <a:endParaRPr lang="ru-RU" dirty="0"/>
          </a:p>
        </p:txBody>
      </p:sp>
      <p:pic>
        <p:nvPicPr>
          <p:cNvPr id="4" name="httpswww.microsoft.comen-invideoplayerembedRE2lEkgpid=player">
            <a:hlinkClick r:id="" action="ppaction://media"/>
            <a:extLst>
              <a:ext uri="{FF2B5EF4-FFF2-40B4-BE49-F238E27FC236}">
                <a16:creationId xmlns:a16="http://schemas.microsoft.com/office/drawing/2014/main" id="{22B9E8DB-A12D-412C-9BA4-F6075CB1D1C7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35740" t="20779" r="33919" b="19223"/>
          <a:stretch/>
        </p:blipFill>
        <p:spPr>
          <a:xfrm>
            <a:off x="2942896" y="1387366"/>
            <a:ext cx="6306207" cy="4676030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E47911D-5D32-4E99-904B-7A4D8D3DED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908" y="794604"/>
            <a:ext cx="10476182" cy="5892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64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25BDC4-CE91-450B-A9C3-518BCECAC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4" y="215467"/>
            <a:ext cx="10131425" cy="683168"/>
          </a:xfrm>
        </p:spPr>
        <p:txBody>
          <a:bodyPr/>
          <a:lstStyle/>
          <a:p>
            <a:r>
              <a:rPr lang="en-US" dirty="0"/>
              <a:t>Xiaomi Xiao AI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6BE6006-6D0E-437A-93C4-5CA84F7C4A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09" y="898635"/>
            <a:ext cx="9251213" cy="551740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A37D24-6C6C-4B66-A86E-4FC00978C5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714" y="1847705"/>
            <a:ext cx="2158308" cy="215830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7DFC630-FA10-449B-953D-7345AE3D4D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355" y="731520"/>
            <a:ext cx="6511290" cy="599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05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0EB542-E72F-4749-8E16-F83DCD0CD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4" y="0"/>
            <a:ext cx="10131425" cy="731516"/>
          </a:xfrm>
        </p:spPr>
        <p:txBody>
          <a:bodyPr/>
          <a:lstStyle/>
          <a:p>
            <a:r>
              <a:rPr lang="en-US" dirty="0"/>
              <a:t>Google Assistant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BC24130-61B9-4BE9-951E-95AD6F0AF2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220" y="624836"/>
            <a:ext cx="7909560" cy="593217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ED93A9B-72D5-4686-B569-B32811BCD0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929" y="624836"/>
            <a:ext cx="9127174" cy="608478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9843907-46D0-4DC7-A53B-516A91D14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5" b="81091" l="1101" r="96598">
                        <a14:foregroundMark x1="17559" y1="64882" x2="95798" y2="14007"/>
                        <a14:foregroundMark x1="18209" y1="61331" x2="17559" y2="14657"/>
                        <a14:foregroundMark x1="20010" y1="14907" x2="95548" y2="14207"/>
                        <a14:foregroundMark x1="96648" y1="14207" x2="96198" y2="64882"/>
                        <a14:foregroundMark x1="22011" y1="63982" x2="96448" y2="61781"/>
                        <a14:foregroundMark x1="81341" y1="67134" x2="35118" y2="67784"/>
                        <a14:foregroundMark x1="40020" y1="34467" x2="25563" y2="29115"/>
                        <a14:foregroundMark x1="24212" y1="36868" x2="37569" y2="27564"/>
                        <a14:foregroundMark x1="88244" y1="30465" x2="96448" y2="284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62" y="2754839"/>
            <a:ext cx="3954780" cy="395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67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E690F0-68C6-4328-B264-D0077267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4" y="121925"/>
            <a:ext cx="10131425" cy="746756"/>
          </a:xfrm>
        </p:spPr>
        <p:txBody>
          <a:bodyPr/>
          <a:lstStyle/>
          <a:p>
            <a:r>
              <a:rPr lang="en-US" dirty="0"/>
              <a:t>Apple Siri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A2679FB-D318-4286-AAF9-F54F11D4F8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350" y="740092"/>
            <a:ext cx="8075300" cy="6117908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043B82BE-1B99-439C-8C94-EA744751F5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50313" y1="79556" x2="50313" y2="79556"/>
                        <a14:foregroundMark x1="50500" y1="79000" x2="50000" y2="77222"/>
                        <a14:foregroundMark x1="50313" y1="70778" x2="50500" y2="71000"/>
                        <a14:foregroundMark x1="53188" y1="80444" x2="53063" y2="74667"/>
                        <a14:foregroundMark x1="53813" y1="75000" x2="54625" y2="74111"/>
                        <a14:foregroundMark x1="56563" y1="81222" x2="56375" y2="75000"/>
                        <a14:foregroundMark x1="56688" y1="69333" x2="57063" y2="70778"/>
                        <a14:foregroundMark x1="53375" y1="81222" x2="53188" y2="74667"/>
                        <a14:foregroundMark x1="47625" y1="79000" x2="47625" y2="76444"/>
                        <a14:backgroundMark x1="17250" y1="41222" x2="77938" y2="34889"/>
                        <a14:backgroundMark x1="24563" y1="61889" x2="80375" y2="6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2170"/>
          <a:stretch/>
        </p:blipFill>
        <p:spPr>
          <a:xfrm>
            <a:off x="2137408" y="4162427"/>
            <a:ext cx="7917183" cy="1826892"/>
          </a:xfrm>
        </p:spPr>
      </p:pic>
      <p:pic>
        <p:nvPicPr>
          <p:cNvPr id="8" name="siri_orb_large">
            <a:hlinkClick r:id="" action="ppaction://media"/>
            <a:extLst>
              <a:ext uri="{FF2B5EF4-FFF2-40B4-BE49-F238E27FC236}">
                <a16:creationId xmlns:a16="http://schemas.microsoft.com/office/drawing/2014/main" id="{64BB86FD-F861-42F2-8176-5F379D0E30D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rcRect l="9416" t="5022" r="8667" b="7310"/>
          <a:stretch/>
        </p:blipFill>
        <p:spPr>
          <a:xfrm>
            <a:off x="4974957" y="1007390"/>
            <a:ext cx="2262752" cy="242161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9E8E85C-9EF1-4FEA-97E4-88421ADC1E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17" y="740092"/>
            <a:ext cx="7917183" cy="611790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278A292-AF6D-4A44-B5B5-D6A23927660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42800">
                        <a14:foregroundMark x1="21900" y1="6847" x2="4700" y2="8468"/>
                        <a14:foregroundMark x1="6700" y1="97658" x2="5300" y2="9009"/>
                        <a14:foregroundMark x1="13100" y1="99459" x2="6400" y2="64324"/>
                        <a14:foregroundMark x1="13000" y1="43063" x2="13000" y2="43063"/>
                        <a14:foregroundMark x1="2800" y1="93333" x2="4400" y2="36036"/>
                        <a14:foregroundMark x1="23400" y1="14414" x2="22700" y2="2162"/>
                        <a14:foregroundMark x1="14700" y1="96937" x2="12500" y2="85045"/>
                        <a14:foregroundMark x1="20900" y1="97297" x2="18000" y2="89369"/>
                        <a14:foregroundMark x1="24500" y1="98018" x2="20900" y2="88829"/>
                        <a14:foregroundMark x1="28600" y1="98018" x2="24800" y2="89730"/>
                        <a14:foregroundMark x1="25300" y1="13153" x2="25600" y2="360"/>
                        <a14:foregroundMark x1="28200" y1="14414" x2="28900" y2="180"/>
                        <a14:foregroundMark x1="29000" y1="87928" x2="28700" y2="99459"/>
                        <a14:foregroundMark x1="32400" y1="16036" x2="32300" y2="0"/>
                        <a14:foregroundMark x1="31900" y1="87387" x2="31600" y2="99820"/>
                        <a14:foregroundMark x1="37300" y1="16937" x2="38000" y2="1081"/>
                        <a14:foregroundMark x1="35300" y1="11171" x2="35200" y2="2162"/>
                        <a14:foregroundMark x1="30400" y1="9369" x2="31300" y2="1622"/>
                        <a14:foregroundMark x1="33900" y1="7748" x2="33900" y2="7748"/>
                        <a14:foregroundMark x1="38500" y1="86306" x2="38500" y2="97297"/>
                        <a14:foregroundMark x1="38900" y1="84685" x2="38900" y2="84685"/>
                        <a14:foregroundMark x1="38900" y1="84685" x2="38900" y2="84685"/>
                        <a14:backgroundMark x1="48400" y1="96396" x2="46300" y2="86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55" t="14248" r="48265" b="12098"/>
          <a:stretch/>
        </p:blipFill>
        <p:spPr>
          <a:xfrm>
            <a:off x="0" y="733475"/>
            <a:ext cx="6276813" cy="611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38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4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1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D829483-F977-4EE4-9347-12D3F9AAC2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5" y="294969"/>
            <a:ext cx="10131425" cy="606158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000" b="1" dirty="0"/>
              <a:t>Проблема: </a:t>
            </a:r>
            <a:r>
              <a:rPr lang="ru-RU" sz="3000" dirty="0"/>
              <a:t>кто изобрел искусственный интеллект? Что он именно из себя представляет? Чем он может помочь в повседневной жизни?</a:t>
            </a:r>
            <a:endParaRPr lang="en-US" sz="3000" dirty="0"/>
          </a:p>
          <a:p>
            <a:pPr marL="0" indent="0">
              <a:buNone/>
            </a:pPr>
            <a:r>
              <a:rPr lang="ru-RU" sz="3000" b="1" dirty="0"/>
              <a:t>Гипотеза:</a:t>
            </a:r>
            <a:r>
              <a:rPr lang="ru-RU" sz="3000" dirty="0"/>
              <a:t> искусственный интеллект применяется и помогает во многих сферах жизни человека. Можно самостоятельно показать, как работает «Умный дом».</a:t>
            </a:r>
          </a:p>
          <a:p>
            <a:pPr marL="0" indent="0">
              <a:buNone/>
            </a:pPr>
            <a:r>
              <a:rPr lang="ru-RU" sz="3000" b="1" dirty="0"/>
              <a:t>Актуальность</a:t>
            </a:r>
            <a:r>
              <a:rPr lang="ru-RU" sz="3000" dirty="0"/>
              <a:t> темы исследования заключается в том, что понимание работы искусственного интеллекта поможет людям использовать без труда вещи, где он применен. </a:t>
            </a:r>
          </a:p>
          <a:p>
            <a:pPr marL="0" indent="0">
              <a:buNone/>
            </a:pPr>
            <a:r>
              <a:rPr lang="ru-RU" sz="3000" b="1" dirty="0"/>
              <a:t>Цель</a:t>
            </a:r>
            <a:r>
              <a:rPr lang="ru-RU" sz="3000" dirty="0"/>
              <a:t> работы: изучить структуру искусственного интеллекта и научиться применять его в жизни. Для примера использования искусственного интеллекта взять умный дом.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807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210BAA-91D4-4F97-A0A1-CE2D1CCFE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4" y="0"/>
            <a:ext cx="10131425" cy="746756"/>
          </a:xfrm>
        </p:spPr>
        <p:txBody>
          <a:bodyPr/>
          <a:lstStyle/>
          <a:p>
            <a:r>
              <a:rPr lang="ru-RU" dirty="0"/>
              <a:t>Яндекс Алиса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3BA255A-45B6-437F-9415-37EB59EF56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294" y="838524"/>
            <a:ext cx="4367412" cy="3275559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59D48D1-00EA-45B2-8560-9BA2E61B30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207" y="1024061"/>
            <a:ext cx="3930503" cy="425669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3904B96-1C4A-467B-955E-B483484539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0" y="4205851"/>
            <a:ext cx="6477000" cy="14382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48395DC-07D7-45A7-84BF-B3BFB43BB9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771" y="567506"/>
            <a:ext cx="9442458" cy="616159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2A1CD7D-86B7-41F6-835F-A2EF611DBC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050" y="90487"/>
            <a:ext cx="4533900" cy="667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10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D9EC29-59C3-4763-B1BC-CA7C7F8C7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4" y="0"/>
            <a:ext cx="10131425" cy="777236"/>
          </a:xfrm>
        </p:spPr>
        <p:txBody>
          <a:bodyPr/>
          <a:lstStyle/>
          <a:p>
            <a:r>
              <a:rPr lang="en-US" dirty="0"/>
              <a:t>Mail</a:t>
            </a:r>
            <a:r>
              <a:rPr lang="ru-RU" dirty="0"/>
              <a:t>.</a:t>
            </a:r>
            <a:r>
              <a:rPr lang="en-US" dirty="0" err="1"/>
              <a:t>ru</a:t>
            </a:r>
            <a:r>
              <a:rPr lang="en-US" dirty="0"/>
              <a:t> </a:t>
            </a:r>
            <a:r>
              <a:rPr lang="ru-RU" dirty="0"/>
              <a:t>Маруся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E90691E6-7B2C-4C6C-AD78-1044B8F729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031" y="795321"/>
            <a:ext cx="1841938" cy="2501966"/>
          </a:xfr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5F5FE07-7877-4211-A4A4-DB87349D6F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44764" y="4714050"/>
            <a:ext cx="5302469" cy="1130232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F00F7064-AD30-48E1-91A6-40CC66437F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58" y="614856"/>
            <a:ext cx="10989880" cy="556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04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4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3032 L -0.0026 0.14375 " pathEditMode="fixed" rAng="0" ptsTypes="AA">
                                      <p:cBhvr>
                                        <p:cTn id="1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360324-AD08-4012-93C8-AD7809D59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4" y="0"/>
            <a:ext cx="10131425" cy="746755"/>
          </a:xfrm>
        </p:spPr>
        <p:txBody>
          <a:bodyPr>
            <a:normAutofit/>
          </a:bodyPr>
          <a:lstStyle/>
          <a:p>
            <a:r>
              <a:rPr lang="ru-RU" dirty="0"/>
              <a:t>Тинькофф Олег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9E65667-7ED9-4D67-8CE0-10C7AF676D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070" y="599062"/>
            <a:ext cx="8108892" cy="608843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46CB812-14C3-4A3E-87CE-327D3D6C3D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7"/>
          <a:stretch/>
        </p:blipFill>
        <p:spPr>
          <a:xfrm>
            <a:off x="2857396" y="599062"/>
            <a:ext cx="6477207" cy="608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36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CE9582-C803-4093-9A61-F543628E8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4" y="274325"/>
            <a:ext cx="10131425" cy="1082036"/>
          </a:xfrm>
        </p:spPr>
        <p:txBody>
          <a:bodyPr>
            <a:normAutofit fontScale="90000"/>
          </a:bodyPr>
          <a:lstStyle/>
          <a:p>
            <a:r>
              <a:rPr lang="ru-RU" dirty="0"/>
              <a:t>ДЕМОНСТРАЦИЯ РАБОТЫ УМНОГО ДОМА С ПОМОЩЬЮ ГОСОВОГО ПОМОЩНИКА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6E4FE4-FE9A-4AC0-B1A4-A04A9205F2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264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3838CA7-F2D3-493F-93E3-35E009A3F4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3460" y="494071"/>
            <a:ext cx="10131425" cy="5869859"/>
          </a:xfrm>
        </p:spPr>
        <p:txBody>
          <a:bodyPr/>
          <a:lstStyle/>
          <a:p>
            <a:pPr marL="0" indent="0">
              <a:buNone/>
            </a:pPr>
            <a:r>
              <a:rPr lang="ru-RU" sz="3000" dirty="0"/>
              <a:t>Для достижения данной цели я поставил следующие </a:t>
            </a:r>
            <a:r>
              <a:rPr lang="ru-RU" sz="3000" b="1" dirty="0"/>
              <a:t>задачи:</a:t>
            </a:r>
            <a:r>
              <a:rPr lang="ru-RU" sz="3000" dirty="0"/>
              <a:t> </a:t>
            </a:r>
          </a:p>
          <a:p>
            <a:pPr marL="0" indent="0">
              <a:buNone/>
            </a:pPr>
            <a:r>
              <a:rPr lang="ru-RU" sz="3000" dirty="0"/>
              <a:t>-	изучить литературу и другие источники информации по проблеме исследования;</a:t>
            </a:r>
          </a:p>
          <a:p>
            <a:pPr marL="0" indent="0">
              <a:buNone/>
            </a:pPr>
            <a:r>
              <a:rPr lang="ru-RU" sz="3000" dirty="0"/>
              <a:t>-	исследовать приложения с использованием искусственного интеллекта;</a:t>
            </a:r>
          </a:p>
          <a:p>
            <a:pPr marL="0" indent="0">
              <a:buNone/>
            </a:pPr>
            <a:r>
              <a:rPr lang="ru-RU" sz="3000" dirty="0"/>
              <a:t>-	сконструировать макет для показа работы системы «Умный дом»;</a:t>
            </a:r>
          </a:p>
          <a:p>
            <a:pPr marL="0" indent="0">
              <a:buNone/>
            </a:pPr>
            <a:r>
              <a:rPr lang="ru-RU" sz="3000" dirty="0"/>
              <a:t>-	создать информационный буклет, содержащий главную информацию из моего исследования.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6671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203E08F-87EC-4CC5-98E0-94D52E292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5" y="678427"/>
            <a:ext cx="10131425" cy="5530645"/>
          </a:xfrm>
        </p:spPr>
        <p:txBody>
          <a:bodyPr/>
          <a:lstStyle/>
          <a:p>
            <a:pPr marL="0" indent="0">
              <a:buNone/>
            </a:pPr>
            <a:r>
              <a:rPr lang="ru-RU" sz="3000" b="1" dirty="0"/>
              <a:t>Гипотеза:</a:t>
            </a:r>
            <a:r>
              <a:rPr lang="ru-RU" sz="3000" dirty="0"/>
              <a:t> искусственный интеллект применяется и помогает во многих сферах жизни человека. Можно самостоятельно показать, как работает «Умный дом».</a:t>
            </a:r>
          </a:p>
          <a:p>
            <a:pPr marL="0" indent="0">
              <a:buNone/>
            </a:pPr>
            <a:r>
              <a:rPr lang="ru-RU" sz="3000" b="1" dirty="0"/>
              <a:t>Объект: </a:t>
            </a:r>
            <a:r>
              <a:rPr lang="ru-RU" sz="3000" dirty="0"/>
              <a:t>искусственный интеллект, умный дом.</a:t>
            </a:r>
          </a:p>
          <a:p>
            <a:pPr marL="0" indent="0">
              <a:buNone/>
            </a:pPr>
            <a:r>
              <a:rPr lang="ru-RU" sz="3000" b="1" dirty="0"/>
              <a:t>Предмет: </a:t>
            </a:r>
            <a:r>
              <a:rPr lang="ru-RU" sz="3000" dirty="0"/>
              <a:t>применение искусственного интеллекта в сферах повседневной жизни.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587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E3C8C43-CC69-408A-B43D-35FD4B6320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5" y="604688"/>
            <a:ext cx="10131425" cy="5707625"/>
          </a:xfrm>
        </p:spPr>
        <p:txBody>
          <a:bodyPr/>
          <a:lstStyle/>
          <a:p>
            <a:pPr marL="0" indent="0">
              <a:buNone/>
            </a:pPr>
            <a:r>
              <a:rPr lang="ru-RU" sz="3000" dirty="0"/>
              <a:t>План исследования:</a:t>
            </a:r>
          </a:p>
          <a:p>
            <a:pPr marL="0" indent="0">
              <a:buNone/>
            </a:pPr>
            <a:r>
              <a:rPr lang="ru-RU" sz="3000" dirty="0"/>
              <a:t>1)	Изучение литературы по данной теме</a:t>
            </a:r>
          </a:p>
          <a:p>
            <a:pPr marL="0" indent="0">
              <a:buNone/>
            </a:pPr>
            <a:r>
              <a:rPr lang="ru-RU" sz="3000" dirty="0"/>
              <a:t>2)	Знакомство с устройством и принципом работы искусственного интеллекта.</a:t>
            </a:r>
          </a:p>
          <a:p>
            <a:pPr marL="0" indent="0">
              <a:buNone/>
            </a:pPr>
            <a:r>
              <a:rPr lang="ru-RU" sz="3000" dirty="0"/>
              <a:t>3)	Изучить сферы применения </a:t>
            </a:r>
          </a:p>
          <a:p>
            <a:pPr marL="0" indent="0">
              <a:buNone/>
            </a:pPr>
            <a:r>
              <a:rPr lang="ru-RU" sz="3000" dirty="0"/>
              <a:t>4)	Исследовать приложения, использующие искусственный интеллект</a:t>
            </a:r>
          </a:p>
          <a:p>
            <a:pPr marL="0" indent="0">
              <a:buNone/>
            </a:pPr>
            <a:r>
              <a:rPr lang="ru-RU" sz="3000" dirty="0"/>
              <a:t>5)	Изготовить макет «Умного дома»</a:t>
            </a:r>
          </a:p>
          <a:p>
            <a:pPr marL="0" indent="0">
              <a:buNone/>
            </a:pPr>
            <a:r>
              <a:rPr lang="ru-RU" sz="3000" dirty="0"/>
              <a:t>6)	Сделать вывод.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3462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00343-F6DD-405E-A676-1E831D4F6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5" y="609601"/>
            <a:ext cx="10131425" cy="1456267"/>
          </a:xfrm>
        </p:spPr>
        <p:txBody>
          <a:bodyPr/>
          <a:lstStyle/>
          <a:p>
            <a:r>
              <a:rPr lang="ru-RU" b="1" dirty="0"/>
              <a:t>Из истории создания ИИ</a:t>
            </a:r>
            <a:br>
              <a:rPr lang="ru-RU" b="1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2EAE8A5-E97F-4D26-82A9-3C350E4CC8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780" y="1337733"/>
            <a:ext cx="9695119" cy="501632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9701B77-AD58-4B35-8EE8-F453C90014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147" y="1337733"/>
            <a:ext cx="7607709" cy="502108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AD80B21-3DB1-4D7D-B6A3-483977F07F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722" y="1337733"/>
            <a:ext cx="8178557" cy="502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09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BFFDAC-D1DF-4225-9FBE-69B2B8BA3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4" y="148585"/>
            <a:ext cx="10131425" cy="747248"/>
          </a:xfrm>
        </p:spPr>
        <p:txBody>
          <a:bodyPr/>
          <a:lstStyle/>
          <a:p>
            <a:r>
              <a:rPr lang="ru-RU" dirty="0"/>
              <a:t>Области применения ИИ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1EC2C58-820E-4341-A540-19D18ABF80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499" y="895833"/>
            <a:ext cx="9239001" cy="551289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976DEE0-691F-4F6F-B169-3F2E7ABE41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1" y="1309130"/>
            <a:ext cx="118776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0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34CEF3-F7DC-4929-8A05-BDF8F3D92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3" y="290810"/>
            <a:ext cx="10131425" cy="728133"/>
          </a:xfrm>
        </p:spPr>
        <p:txBody>
          <a:bodyPr/>
          <a:lstStyle/>
          <a:p>
            <a:r>
              <a:rPr lang="ru-RU" dirty="0"/>
              <a:t>Медицина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AC5A9FB-B099-4728-8A40-7B20C70CBB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490" y="1018943"/>
            <a:ext cx="10135019" cy="5747383"/>
          </a:xfrm>
        </p:spPr>
      </p:pic>
    </p:spTree>
    <p:extLst>
      <p:ext uri="{BB962C8B-B14F-4D97-AF65-F5344CB8AC3E}">
        <p14:creationId xmlns:p14="http://schemas.microsoft.com/office/powerpoint/2010/main" val="228555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B7A0AE-D35E-448A-A511-99CE80F0F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4" y="289034"/>
            <a:ext cx="10131425" cy="777762"/>
          </a:xfrm>
        </p:spPr>
        <p:txBody>
          <a:bodyPr/>
          <a:lstStyle/>
          <a:p>
            <a:r>
              <a:rPr lang="ru-RU" dirty="0"/>
              <a:t>Промышленность и сельское хозяйство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0C0DCBF-CFC6-4491-AE68-9778E63087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114" y="969635"/>
            <a:ext cx="8423771" cy="5599331"/>
          </a:xfrm>
        </p:spPr>
      </p:pic>
    </p:spTree>
    <p:extLst>
      <p:ext uri="{BB962C8B-B14F-4D97-AF65-F5344CB8AC3E}">
        <p14:creationId xmlns:p14="http://schemas.microsoft.com/office/powerpoint/2010/main" val="329289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ная">
  <a:themeElements>
    <a:clrScheme name="Небесная">
      <a:dk1>
        <a:sysClr val="windowText" lastClr="000000"/>
      </a:dk1>
      <a:lt1>
        <a:sysClr val="window" lastClr="FFFFFF"/>
      </a:lt1>
      <a:dk2>
        <a:srgbClr val="16476F"/>
      </a:dk2>
      <a:lt2>
        <a:srgbClr val="EBEBEB"/>
      </a:lt2>
      <a:accent1>
        <a:srgbClr val="E5B458"/>
      </a:accent1>
      <a:accent2>
        <a:srgbClr val="F77754"/>
      </a:accent2>
      <a:accent3>
        <a:srgbClr val="D8507E"/>
      </a:accent3>
      <a:accent4>
        <a:srgbClr val="BC70EE"/>
      </a:accent4>
      <a:accent5>
        <a:srgbClr val="3CA2E2"/>
      </a:accent5>
      <a:accent6>
        <a:srgbClr val="91BF77"/>
      </a:accent6>
      <a:hlink>
        <a:srgbClr val="71DDAB"/>
      </a:hlink>
      <a:folHlink>
        <a:srgbClr val="A6E4C7"/>
      </a:folHlink>
    </a:clrScheme>
    <a:fontScheme name="Небес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B36E0D05-787B-4C61-8268-2D6C1FBEDA3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Небесная</Template>
  <TotalTime>1371</TotalTime>
  <Words>225</Words>
  <Application>Microsoft Office PowerPoint</Application>
  <PresentationFormat>Широкоэкранный</PresentationFormat>
  <Paragraphs>46</Paragraphs>
  <Slides>23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Небесная</vt:lpstr>
      <vt:lpstr>Искусственный интеллект. Умный дом.</vt:lpstr>
      <vt:lpstr>Презентация PowerPoint</vt:lpstr>
      <vt:lpstr>Презентация PowerPoint</vt:lpstr>
      <vt:lpstr>Презентация PowerPoint</vt:lpstr>
      <vt:lpstr>Презентация PowerPoint</vt:lpstr>
      <vt:lpstr>Из истории создания ИИ </vt:lpstr>
      <vt:lpstr>Области применения ИИ</vt:lpstr>
      <vt:lpstr>Медицина</vt:lpstr>
      <vt:lpstr>Промышленность и сельское хозяйство</vt:lpstr>
      <vt:lpstr>Дорожное движение</vt:lpstr>
      <vt:lpstr>Искусственный интеллект в быту </vt:lpstr>
      <vt:lpstr>ОСНОВНЫЕ СОСТАВЛЯЮЩИЕ УМНОГО ДОМА</vt:lpstr>
      <vt:lpstr>УМНЫЕ ГОЛОСОВЫЕ ПОМОЩНИКИ</vt:lpstr>
      <vt:lpstr>Amazon Alexa</vt:lpstr>
      <vt:lpstr>Samsung Bixby</vt:lpstr>
      <vt:lpstr>Microsoft Cortana </vt:lpstr>
      <vt:lpstr>Xiaomi Xiao AI</vt:lpstr>
      <vt:lpstr>Google Assistant</vt:lpstr>
      <vt:lpstr>Apple Siri</vt:lpstr>
      <vt:lpstr>Яндекс Алиса</vt:lpstr>
      <vt:lpstr>Mail.ru Маруся</vt:lpstr>
      <vt:lpstr>Тинькофф Олег</vt:lpstr>
      <vt:lpstr>ДЕМОНСТРАЦИЯ РАБОТЫ УМНОГО ДОМА С ПОМОЩЬЮ ГОСОВОГО ПОМОЩНИКА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Никита Северьянов</dc:creator>
  <cp:lastModifiedBy>Никита Северьянов</cp:lastModifiedBy>
  <cp:revision>42</cp:revision>
  <dcterms:created xsi:type="dcterms:W3CDTF">2019-06-25T22:31:34Z</dcterms:created>
  <dcterms:modified xsi:type="dcterms:W3CDTF">2019-08-05T14:39:27Z</dcterms:modified>
</cp:coreProperties>
</file>